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8"/>
  </p:notesMasterIdLst>
  <p:handoutMasterIdLst>
    <p:handoutMasterId r:id="rId19"/>
  </p:handoutMasterIdLst>
  <p:sldIdLst>
    <p:sldId id="256" r:id="rId2"/>
    <p:sldId id="264" r:id="rId3"/>
    <p:sldId id="265" r:id="rId4"/>
    <p:sldId id="266" r:id="rId5"/>
    <p:sldId id="267" r:id="rId6"/>
    <p:sldId id="268" r:id="rId7"/>
    <p:sldId id="269" r:id="rId8"/>
    <p:sldId id="274" r:id="rId9"/>
    <p:sldId id="270" r:id="rId10"/>
    <p:sldId id="273" r:id="rId11"/>
    <p:sldId id="271" r:id="rId12"/>
    <p:sldId id="275" r:id="rId13"/>
    <p:sldId id="276" r:id="rId14"/>
    <p:sldId id="272" r:id="rId15"/>
    <p:sldId id="263" r:id="rId16"/>
    <p:sldId id="261" r:id="rId17"/>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F3C53"/>
    <a:srgbClr val="FFEDE5"/>
    <a:srgbClr val="E3B4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86" autoAdjust="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D1CFD1-3498-4C35-89E3-88DEC60FB1E7}" type="doc">
      <dgm:prSet loTypeId="urn:microsoft.com/office/officeart/2005/8/layout/venn1" loCatId="relationship" qsTypeId="urn:microsoft.com/office/officeart/2005/8/quickstyle/3d6" qsCatId="3D" csTypeId="urn:microsoft.com/office/officeart/2005/8/colors/colorful1#1" csCatId="colorful" phldr="1"/>
      <dgm:spPr/>
    </dgm:pt>
    <dgm:pt modelId="{CEB2B004-867E-47BE-8746-5D58FAAA209A}">
      <dgm:prSet phldrT="[テキスト]"/>
      <dgm:spPr/>
      <dgm:t>
        <a:bodyPr/>
        <a:lstStyle/>
        <a:p>
          <a:r>
            <a:rPr kumimoji="1" lang="ja-JP" altLang="en-US" dirty="0">
              <a:latin typeface="HGP創英角ﾎﾟｯﾌﾟ体" pitchFamily="50" charset="-128"/>
              <a:ea typeface="HGP創英角ﾎﾟｯﾌﾟ体" pitchFamily="50" charset="-128"/>
            </a:rPr>
            <a:t>計算力</a:t>
          </a:r>
        </a:p>
      </dgm:t>
    </dgm:pt>
    <dgm:pt modelId="{1ECB5CC1-5407-4A5E-819B-8700FF44CEC7}" type="parTrans" cxnId="{D0D9BEF5-5B67-4000-B7B7-FF99681E14E2}">
      <dgm:prSet/>
      <dgm:spPr/>
      <dgm:t>
        <a:bodyPr/>
        <a:lstStyle/>
        <a:p>
          <a:endParaRPr kumimoji="1" lang="ja-JP" altLang="en-US"/>
        </a:p>
      </dgm:t>
    </dgm:pt>
    <dgm:pt modelId="{141B2302-05D4-4A1F-8EEF-F71564BD69F1}" type="sibTrans" cxnId="{D0D9BEF5-5B67-4000-B7B7-FF99681E14E2}">
      <dgm:prSet/>
      <dgm:spPr/>
      <dgm:t>
        <a:bodyPr/>
        <a:lstStyle/>
        <a:p>
          <a:endParaRPr kumimoji="1" lang="ja-JP" altLang="en-US"/>
        </a:p>
      </dgm:t>
    </dgm:pt>
    <dgm:pt modelId="{8DDD325E-C345-4B1A-8457-5BBE2564F62A}">
      <dgm:prSet phldrT="[テキスト]"/>
      <dgm:spPr/>
      <dgm:t>
        <a:bodyPr/>
        <a:lstStyle/>
        <a:p>
          <a:r>
            <a:rPr kumimoji="1" lang="ja-JP" altLang="en-US" dirty="0">
              <a:latin typeface="HGP創英角ﾎﾟｯﾌﾟ体" pitchFamily="50" charset="-128"/>
              <a:ea typeface="HGP創英角ﾎﾟｯﾌﾟ体" pitchFamily="50" charset="-128"/>
            </a:rPr>
            <a:t>創造力</a:t>
          </a:r>
        </a:p>
      </dgm:t>
    </dgm:pt>
    <dgm:pt modelId="{B83CC16B-D248-4962-995C-67E61AEE8299}" type="parTrans" cxnId="{68211107-0C6A-4F09-ABD4-F9B5FD62461C}">
      <dgm:prSet/>
      <dgm:spPr/>
      <dgm:t>
        <a:bodyPr/>
        <a:lstStyle/>
        <a:p>
          <a:endParaRPr kumimoji="1" lang="ja-JP" altLang="en-US"/>
        </a:p>
      </dgm:t>
    </dgm:pt>
    <dgm:pt modelId="{76A420C9-61C8-40B6-9773-3661ED8A5544}" type="sibTrans" cxnId="{68211107-0C6A-4F09-ABD4-F9B5FD62461C}">
      <dgm:prSet/>
      <dgm:spPr/>
      <dgm:t>
        <a:bodyPr/>
        <a:lstStyle/>
        <a:p>
          <a:endParaRPr kumimoji="1" lang="ja-JP" altLang="en-US"/>
        </a:p>
      </dgm:t>
    </dgm:pt>
    <dgm:pt modelId="{57B221A8-2BDE-4011-952E-22B397B207CD}">
      <dgm:prSet phldrT="[テキスト]"/>
      <dgm:spPr/>
      <dgm:t>
        <a:bodyPr/>
        <a:lstStyle/>
        <a:p>
          <a:r>
            <a:rPr kumimoji="1" lang="ja-JP" altLang="en-US" dirty="0">
              <a:latin typeface="HGP創英角ﾎﾟｯﾌﾟ体" pitchFamily="50" charset="-128"/>
              <a:ea typeface="HGP創英角ﾎﾟｯﾌﾟ体" pitchFamily="50" charset="-128"/>
            </a:rPr>
            <a:t>忍耐力</a:t>
          </a:r>
        </a:p>
      </dgm:t>
    </dgm:pt>
    <dgm:pt modelId="{5920F41A-66B6-4BC3-94B8-870949FFCE85}" type="parTrans" cxnId="{3211A330-F5F4-40C6-8881-8B63CD966DBE}">
      <dgm:prSet/>
      <dgm:spPr/>
      <dgm:t>
        <a:bodyPr/>
        <a:lstStyle/>
        <a:p>
          <a:endParaRPr kumimoji="1" lang="ja-JP" altLang="en-US"/>
        </a:p>
      </dgm:t>
    </dgm:pt>
    <dgm:pt modelId="{15413F59-D207-4A30-9EE8-2A72553A7ED7}" type="sibTrans" cxnId="{3211A330-F5F4-40C6-8881-8B63CD966DBE}">
      <dgm:prSet/>
      <dgm:spPr/>
      <dgm:t>
        <a:bodyPr/>
        <a:lstStyle/>
        <a:p>
          <a:endParaRPr kumimoji="1" lang="ja-JP" altLang="en-US"/>
        </a:p>
      </dgm:t>
    </dgm:pt>
    <dgm:pt modelId="{150BD229-C494-41B7-B90E-252153234554}" type="pres">
      <dgm:prSet presAssocID="{19D1CFD1-3498-4C35-89E3-88DEC60FB1E7}" presName="compositeShape" presStyleCnt="0">
        <dgm:presLayoutVars>
          <dgm:chMax val="7"/>
          <dgm:dir/>
          <dgm:resizeHandles val="exact"/>
        </dgm:presLayoutVars>
      </dgm:prSet>
      <dgm:spPr/>
    </dgm:pt>
    <dgm:pt modelId="{E0078B9D-C29A-4E84-A827-29655077E329}" type="pres">
      <dgm:prSet presAssocID="{CEB2B004-867E-47BE-8746-5D58FAAA209A}" presName="circ1" presStyleLbl="vennNode1" presStyleIdx="0" presStyleCnt="3"/>
      <dgm:spPr/>
    </dgm:pt>
    <dgm:pt modelId="{8A845E8B-7AD0-4254-B58D-4CF991366290}" type="pres">
      <dgm:prSet presAssocID="{CEB2B004-867E-47BE-8746-5D58FAAA209A}" presName="circ1Tx" presStyleLbl="revTx" presStyleIdx="0" presStyleCnt="0">
        <dgm:presLayoutVars>
          <dgm:chMax val="0"/>
          <dgm:chPref val="0"/>
          <dgm:bulletEnabled val="1"/>
        </dgm:presLayoutVars>
      </dgm:prSet>
      <dgm:spPr/>
    </dgm:pt>
    <dgm:pt modelId="{A598FDA6-F815-4E0C-B2E8-C11D465D172B}" type="pres">
      <dgm:prSet presAssocID="{8DDD325E-C345-4B1A-8457-5BBE2564F62A}" presName="circ2" presStyleLbl="vennNode1" presStyleIdx="1" presStyleCnt="3"/>
      <dgm:spPr/>
    </dgm:pt>
    <dgm:pt modelId="{1792F0BD-4E70-4557-B1DC-56F383325C4F}" type="pres">
      <dgm:prSet presAssocID="{8DDD325E-C345-4B1A-8457-5BBE2564F62A}" presName="circ2Tx" presStyleLbl="revTx" presStyleIdx="0" presStyleCnt="0">
        <dgm:presLayoutVars>
          <dgm:chMax val="0"/>
          <dgm:chPref val="0"/>
          <dgm:bulletEnabled val="1"/>
        </dgm:presLayoutVars>
      </dgm:prSet>
      <dgm:spPr/>
    </dgm:pt>
    <dgm:pt modelId="{32037049-4C88-492E-90BA-6AE3F711ABD2}" type="pres">
      <dgm:prSet presAssocID="{57B221A8-2BDE-4011-952E-22B397B207CD}" presName="circ3" presStyleLbl="vennNode1" presStyleIdx="2" presStyleCnt="3"/>
      <dgm:spPr/>
    </dgm:pt>
    <dgm:pt modelId="{2D8FB5A1-0BCC-4A48-97BA-80863119BBD5}" type="pres">
      <dgm:prSet presAssocID="{57B221A8-2BDE-4011-952E-22B397B207CD}" presName="circ3Tx" presStyleLbl="revTx" presStyleIdx="0" presStyleCnt="0">
        <dgm:presLayoutVars>
          <dgm:chMax val="0"/>
          <dgm:chPref val="0"/>
          <dgm:bulletEnabled val="1"/>
        </dgm:presLayoutVars>
      </dgm:prSet>
      <dgm:spPr/>
    </dgm:pt>
  </dgm:ptLst>
  <dgm:cxnLst>
    <dgm:cxn modelId="{68211107-0C6A-4F09-ABD4-F9B5FD62461C}" srcId="{19D1CFD1-3498-4C35-89E3-88DEC60FB1E7}" destId="{8DDD325E-C345-4B1A-8457-5BBE2564F62A}" srcOrd="1" destOrd="0" parTransId="{B83CC16B-D248-4962-995C-67E61AEE8299}" sibTransId="{76A420C9-61C8-40B6-9773-3661ED8A5544}"/>
    <dgm:cxn modelId="{EB871A08-5D29-4AAD-815C-6CF870F622B5}" type="presOf" srcId="{CEB2B004-867E-47BE-8746-5D58FAAA209A}" destId="{E0078B9D-C29A-4E84-A827-29655077E329}" srcOrd="0" destOrd="0" presId="urn:microsoft.com/office/officeart/2005/8/layout/venn1"/>
    <dgm:cxn modelId="{CD7CB228-CD1C-4B4E-A051-707F2FA57811}" type="presOf" srcId="{19D1CFD1-3498-4C35-89E3-88DEC60FB1E7}" destId="{150BD229-C494-41B7-B90E-252153234554}" srcOrd="0" destOrd="0" presId="urn:microsoft.com/office/officeart/2005/8/layout/venn1"/>
    <dgm:cxn modelId="{E34E1B30-7966-49F4-94B4-7188E611E31D}" type="presOf" srcId="{CEB2B004-867E-47BE-8746-5D58FAAA209A}" destId="{8A845E8B-7AD0-4254-B58D-4CF991366290}" srcOrd="1" destOrd="0" presId="urn:microsoft.com/office/officeart/2005/8/layout/venn1"/>
    <dgm:cxn modelId="{3211A330-F5F4-40C6-8881-8B63CD966DBE}" srcId="{19D1CFD1-3498-4C35-89E3-88DEC60FB1E7}" destId="{57B221A8-2BDE-4011-952E-22B397B207CD}" srcOrd="2" destOrd="0" parTransId="{5920F41A-66B6-4BC3-94B8-870949FFCE85}" sibTransId="{15413F59-D207-4A30-9EE8-2A72553A7ED7}"/>
    <dgm:cxn modelId="{22BDEB3E-6475-4F61-BF1B-C32B403C4185}" type="presOf" srcId="{57B221A8-2BDE-4011-952E-22B397B207CD}" destId="{2D8FB5A1-0BCC-4A48-97BA-80863119BBD5}" srcOrd="1" destOrd="0" presId="urn:microsoft.com/office/officeart/2005/8/layout/venn1"/>
    <dgm:cxn modelId="{C172F98A-AF34-4ED4-97DA-FB1CA9A51461}" type="presOf" srcId="{57B221A8-2BDE-4011-952E-22B397B207CD}" destId="{32037049-4C88-492E-90BA-6AE3F711ABD2}" srcOrd="0" destOrd="0" presId="urn:microsoft.com/office/officeart/2005/8/layout/venn1"/>
    <dgm:cxn modelId="{BAA816BD-8833-4A0A-BB2A-5BA74F24BF37}" type="presOf" srcId="{8DDD325E-C345-4B1A-8457-5BBE2564F62A}" destId="{A598FDA6-F815-4E0C-B2E8-C11D465D172B}" srcOrd="0" destOrd="0" presId="urn:microsoft.com/office/officeart/2005/8/layout/venn1"/>
    <dgm:cxn modelId="{7389C9D8-FC51-469A-AF8C-A4D4E349DB30}" type="presOf" srcId="{8DDD325E-C345-4B1A-8457-5BBE2564F62A}" destId="{1792F0BD-4E70-4557-B1DC-56F383325C4F}" srcOrd="1" destOrd="0" presId="urn:microsoft.com/office/officeart/2005/8/layout/venn1"/>
    <dgm:cxn modelId="{D0D9BEF5-5B67-4000-B7B7-FF99681E14E2}" srcId="{19D1CFD1-3498-4C35-89E3-88DEC60FB1E7}" destId="{CEB2B004-867E-47BE-8746-5D58FAAA209A}" srcOrd="0" destOrd="0" parTransId="{1ECB5CC1-5407-4A5E-819B-8700FF44CEC7}" sibTransId="{141B2302-05D4-4A1F-8EEF-F71564BD69F1}"/>
    <dgm:cxn modelId="{26A4E441-6615-4675-8A32-2506A86B1EC2}" type="presParOf" srcId="{150BD229-C494-41B7-B90E-252153234554}" destId="{E0078B9D-C29A-4E84-A827-29655077E329}" srcOrd="0" destOrd="0" presId="urn:microsoft.com/office/officeart/2005/8/layout/venn1"/>
    <dgm:cxn modelId="{78FAC4C5-BDFF-40F4-B845-2D784CAC36B8}" type="presParOf" srcId="{150BD229-C494-41B7-B90E-252153234554}" destId="{8A845E8B-7AD0-4254-B58D-4CF991366290}" srcOrd="1" destOrd="0" presId="urn:microsoft.com/office/officeart/2005/8/layout/venn1"/>
    <dgm:cxn modelId="{7B1DB843-F6FE-4E27-8A54-296111DE4F7A}" type="presParOf" srcId="{150BD229-C494-41B7-B90E-252153234554}" destId="{A598FDA6-F815-4E0C-B2E8-C11D465D172B}" srcOrd="2" destOrd="0" presId="urn:microsoft.com/office/officeart/2005/8/layout/venn1"/>
    <dgm:cxn modelId="{794B868D-4E5B-42B1-A6FD-BF144AACF3F8}" type="presParOf" srcId="{150BD229-C494-41B7-B90E-252153234554}" destId="{1792F0BD-4E70-4557-B1DC-56F383325C4F}" srcOrd="3" destOrd="0" presId="urn:microsoft.com/office/officeart/2005/8/layout/venn1"/>
    <dgm:cxn modelId="{D3E2D209-C82A-41C4-B093-90E8F6E64AC4}" type="presParOf" srcId="{150BD229-C494-41B7-B90E-252153234554}" destId="{32037049-4C88-492E-90BA-6AE3F711ABD2}" srcOrd="4" destOrd="0" presId="urn:microsoft.com/office/officeart/2005/8/layout/venn1"/>
    <dgm:cxn modelId="{A593D293-969A-4998-84AE-5F6C1ABA691A}" type="presParOf" srcId="{150BD229-C494-41B7-B90E-252153234554}" destId="{2D8FB5A1-0BCC-4A48-97BA-80863119BBD5}"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78B9D-C29A-4E84-A827-29655077E329}">
      <dsp:nvSpPr>
        <dsp:cNvPr id="0" name=""/>
        <dsp:cNvSpPr/>
      </dsp:nvSpPr>
      <dsp:spPr>
        <a:xfrm>
          <a:off x="1848340" y="58000"/>
          <a:ext cx="2784038" cy="2784038"/>
        </a:xfrm>
        <a:prstGeom prst="ellipse">
          <a:avLst/>
        </a:prstGeom>
        <a:solidFill>
          <a:schemeClr val="accent2">
            <a:alpha val="50000"/>
            <a:hueOff val="0"/>
            <a:satOff val="0"/>
            <a:lumOff val="0"/>
            <a:alphaOff val="0"/>
          </a:schemeClr>
        </a:solidFill>
        <a:ln>
          <a:noFill/>
        </a:ln>
        <a:effectLst>
          <a:glow rad="101600">
            <a:schemeClr val="accent2">
              <a:alpha val="50000"/>
              <a:hueOff val="0"/>
              <a:satOff val="0"/>
              <a:lumOff val="0"/>
              <a:alphaOff val="0"/>
              <a:alpha val="10000"/>
            </a:schemeClr>
          </a:glow>
          <a:outerShdw blurRad="50800" dist="50800" dir="5400000" algn="tl" rotWithShape="0">
            <a:srgbClr val="7D7D7D">
              <a:alpha val="65000"/>
            </a:srgbClr>
          </a:outerShdw>
        </a:effectLst>
        <a:scene3d>
          <a:camera prst="perspectiveFront"/>
          <a:lightRig rig="threePt" dir="t">
            <a:rot lat="0" lon="0" rev="18900000"/>
          </a:lightRig>
        </a:scene3d>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2266950">
            <a:lnSpc>
              <a:spcPct val="90000"/>
            </a:lnSpc>
            <a:spcBef>
              <a:spcPct val="0"/>
            </a:spcBef>
            <a:spcAft>
              <a:spcPct val="35000"/>
            </a:spcAft>
            <a:buNone/>
          </a:pPr>
          <a:r>
            <a:rPr kumimoji="1" lang="ja-JP" altLang="en-US" sz="5100" kern="1200" dirty="0">
              <a:latin typeface="HGP創英角ﾎﾟｯﾌﾟ体" pitchFamily="50" charset="-128"/>
              <a:ea typeface="HGP創英角ﾎﾟｯﾌﾟ体" pitchFamily="50" charset="-128"/>
            </a:rPr>
            <a:t>計算力</a:t>
          </a:r>
        </a:p>
      </dsp:txBody>
      <dsp:txXfrm>
        <a:off x="2219545" y="545207"/>
        <a:ext cx="2041628" cy="1252817"/>
      </dsp:txXfrm>
    </dsp:sp>
    <dsp:sp modelId="{A598FDA6-F815-4E0C-B2E8-C11D465D172B}">
      <dsp:nvSpPr>
        <dsp:cNvPr id="0" name=""/>
        <dsp:cNvSpPr/>
      </dsp:nvSpPr>
      <dsp:spPr>
        <a:xfrm>
          <a:off x="2852914" y="1798024"/>
          <a:ext cx="2784038" cy="2784038"/>
        </a:xfrm>
        <a:prstGeom prst="ellipse">
          <a:avLst/>
        </a:prstGeom>
        <a:solidFill>
          <a:schemeClr val="accent3">
            <a:alpha val="50000"/>
            <a:hueOff val="0"/>
            <a:satOff val="0"/>
            <a:lumOff val="0"/>
            <a:alphaOff val="0"/>
          </a:schemeClr>
        </a:solidFill>
        <a:ln>
          <a:noFill/>
        </a:ln>
        <a:effectLst>
          <a:glow rad="101600">
            <a:schemeClr val="accent3">
              <a:alpha val="50000"/>
              <a:hueOff val="0"/>
              <a:satOff val="0"/>
              <a:lumOff val="0"/>
              <a:alphaOff val="0"/>
              <a:alpha val="10000"/>
            </a:schemeClr>
          </a:glow>
          <a:outerShdw blurRad="50800" dist="50800" dir="5400000" algn="tl" rotWithShape="0">
            <a:srgbClr val="7D7D7D">
              <a:alpha val="65000"/>
            </a:srgbClr>
          </a:outerShdw>
        </a:effectLst>
        <a:scene3d>
          <a:camera prst="perspectiveFront"/>
          <a:lightRig rig="threePt" dir="t">
            <a:rot lat="0" lon="0" rev="18900000"/>
          </a:lightRig>
        </a:scene3d>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2266950">
            <a:lnSpc>
              <a:spcPct val="90000"/>
            </a:lnSpc>
            <a:spcBef>
              <a:spcPct val="0"/>
            </a:spcBef>
            <a:spcAft>
              <a:spcPct val="35000"/>
            </a:spcAft>
            <a:buNone/>
          </a:pPr>
          <a:r>
            <a:rPr kumimoji="1" lang="ja-JP" altLang="en-US" sz="5100" kern="1200" dirty="0">
              <a:latin typeface="HGP創英角ﾎﾟｯﾌﾟ体" pitchFamily="50" charset="-128"/>
              <a:ea typeface="HGP創英角ﾎﾟｯﾌﾟ体" pitchFamily="50" charset="-128"/>
            </a:rPr>
            <a:t>創造力</a:t>
          </a:r>
        </a:p>
      </dsp:txBody>
      <dsp:txXfrm>
        <a:off x="3704366" y="2517234"/>
        <a:ext cx="1670423" cy="1531221"/>
      </dsp:txXfrm>
    </dsp:sp>
    <dsp:sp modelId="{32037049-4C88-492E-90BA-6AE3F711ABD2}">
      <dsp:nvSpPr>
        <dsp:cNvPr id="0" name=""/>
        <dsp:cNvSpPr/>
      </dsp:nvSpPr>
      <dsp:spPr>
        <a:xfrm>
          <a:off x="843766" y="1798024"/>
          <a:ext cx="2784038" cy="2784038"/>
        </a:xfrm>
        <a:prstGeom prst="ellipse">
          <a:avLst/>
        </a:prstGeom>
        <a:solidFill>
          <a:schemeClr val="accent4">
            <a:alpha val="50000"/>
            <a:hueOff val="0"/>
            <a:satOff val="0"/>
            <a:lumOff val="0"/>
            <a:alphaOff val="0"/>
          </a:schemeClr>
        </a:solidFill>
        <a:ln>
          <a:noFill/>
        </a:ln>
        <a:effectLst>
          <a:glow rad="101600">
            <a:schemeClr val="accent4">
              <a:alpha val="50000"/>
              <a:hueOff val="0"/>
              <a:satOff val="0"/>
              <a:lumOff val="0"/>
              <a:alphaOff val="0"/>
              <a:alpha val="10000"/>
            </a:schemeClr>
          </a:glow>
          <a:outerShdw blurRad="50800" dist="50800" dir="5400000" algn="tl" rotWithShape="0">
            <a:srgbClr val="7D7D7D">
              <a:alpha val="65000"/>
            </a:srgbClr>
          </a:outerShdw>
        </a:effectLst>
        <a:scene3d>
          <a:camera prst="perspectiveFront"/>
          <a:lightRig rig="threePt" dir="t">
            <a:rot lat="0" lon="0" rev="18900000"/>
          </a:lightRig>
        </a:scene3d>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2266950">
            <a:lnSpc>
              <a:spcPct val="90000"/>
            </a:lnSpc>
            <a:spcBef>
              <a:spcPct val="0"/>
            </a:spcBef>
            <a:spcAft>
              <a:spcPct val="35000"/>
            </a:spcAft>
            <a:buNone/>
          </a:pPr>
          <a:r>
            <a:rPr kumimoji="1" lang="ja-JP" altLang="en-US" sz="5100" kern="1200" dirty="0">
              <a:latin typeface="HGP創英角ﾎﾟｯﾌﾟ体" pitchFamily="50" charset="-128"/>
              <a:ea typeface="HGP創英角ﾎﾟｯﾌﾟ体" pitchFamily="50" charset="-128"/>
            </a:rPr>
            <a:t>忍耐力</a:t>
          </a:r>
        </a:p>
      </dsp:txBody>
      <dsp:txXfrm>
        <a:off x="1105930" y="2517234"/>
        <a:ext cx="1670423" cy="153122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8428" cy="511731"/>
          </a:xfrm>
          <a:prstGeom prst="rect">
            <a:avLst/>
          </a:prstGeom>
        </p:spPr>
        <p:txBody>
          <a:bodyPr vert="horz" lIns="95492" tIns="47746" rIns="95492" bIns="4774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3992" y="0"/>
            <a:ext cx="3078428" cy="511731"/>
          </a:xfrm>
          <a:prstGeom prst="rect">
            <a:avLst/>
          </a:prstGeom>
        </p:spPr>
        <p:txBody>
          <a:bodyPr vert="horz" lIns="95492" tIns="47746" rIns="95492" bIns="47746" rtlCol="0"/>
          <a:lstStyle>
            <a:lvl1pPr algn="r">
              <a:defRPr sz="1200"/>
            </a:lvl1pPr>
          </a:lstStyle>
          <a:p>
            <a:fld id="{BCD9C2A7-B748-4DFA-8B18-1C00A4654093}" type="datetimeFigureOut">
              <a:rPr kumimoji="1" lang="ja-JP" altLang="en-US" smtClean="0"/>
              <a:t>2023/10/17</a:t>
            </a:fld>
            <a:endParaRPr kumimoji="1" lang="ja-JP" altLang="en-US"/>
          </a:p>
        </p:txBody>
      </p:sp>
      <p:sp>
        <p:nvSpPr>
          <p:cNvPr id="4" name="フッター プレースホルダー 3"/>
          <p:cNvSpPr>
            <a:spLocks noGrp="1"/>
          </p:cNvSpPr>
          <p:nvPr>
            <p:ph type="ftr" sz="quarter" idx="2"/>
          </p:nvPr>
        </p:nvSpPr>
        <p:spPr>
          <a:xfrm>
            <a:off x="1" y="9721106"/>
            <a:ext cx="3078428" cy="511731"/>
          </a:xfrm>
          <a:prstGeom prst="rect">
            <a:avLst/>
          </a:prstGeom>
        </p:spPr>
        <p:txBody>
          <a:bodyPr vert="horz" lIns="95492" tIns="47746" rIns="95492" bIns="4774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3992" y="9721106"/>
            <a:ext cx="3078428" cy="511731"/>
          </a:xfrm>
          <a:prstGeom prst="rect">
            <a:avLst/>
          </a:prstGeom>
        </p:spPr>
        <p:txBody>
          <a:bodyPr vert="horz" lIns="95492" tIns="47746" rIns="95492" bIns="47746" rtlCol="0" anchor="b"/>
          <a:lstStyle>
            <a:lvl1pPr algn="r">
              <a:defRPr sz="1200"/>
            </a:lvl1pPr>
          </a:lstStyle>
          <a:p>
            <a:fld id="{72BC9140-CBDC-4460-8C93-309A075D66DB}" type="slidenum">
              <a:rPr kumimoji="1" lang="ja-JP" altLang="en-US" smtClean="0"/>
              <a:t>‹#›</a:t>
            </a:fld>
            <a:endParaRPr kumimoji="1" lang="ja-JP" altLang="en-US"/>
          </a:p>
        </p:txBody>
      </p:sp>
    </p:spTree>
    <p:extLst>
      <p:ext uri="{BB962C8B-B14F-4D97-AF65-F5344CB8AC3E}">
        <p14:creationId xmlns:p14="http://schemas.microsoft.com/office/powerpoint/2010/main" val="57733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8428" cy="511731"/>
          </a:xfrm>
          <a:prstGeom prst="rect">
            <a:avLst/>
          </a:prstGeom>
        </p:spPr>
        <p:txBody>
          <a:bodyPr vert="horz" lIns="95492" tIns="47746" rIns="95492" bIns="47746"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992" y="0"/>
            <a:ext cx="3078428" cy="511731"/>
          </a:xfrm>
          <a:prstGeom prst="rect">
            <a:avLst/>
          </a:prstGeom>
        </p:spPr>
        <p:txBody>
          <a:bodyPr vert="horz" lIns="95492" tIns="47746" rIns="95492" bIns="47746" rtlCol="0"/>
          <a:lstStyle>
            <a:lvl1pPr algn="r">
              <a:defRPr sz="1200"/>
            </a:lvl1pPr>
          </a:lstStyle>
          <a:p>
            <a:fld id="{2E6AC65C-CD8D-4C87-844A-584E558A6402}" type="datetimeFigureOut">
              <a:rPr kumimoji="1" lang="ja-JP" altLang="en-US" smtClean="0"/>
              <a:t>2023/10/17</a:t>
            </a:fld>
            <a:endParaRPr kumimoji="1" lang="ja-JP" altLang="en-US"/>
          </a:p>
        </p:txBody>
      </p:sp>
      <p:sp>
        <p:nvSpPr>
          <p:cNvPr id="4" name="スライド イメージ プレースホルダー 3"/>
          <p:cNvSpPr>
            <a:spLocks noGrp="1" noRot="1" noChangeAspect="1"/>
          </p:cNvSpPr>
          <p:nvPr>
            <p:ph type="sldImg" idx="2"/>
          </p:nvPr>
        </p:nvSpPr>
        <p:spPr>
          <a:xfrm>
            <a:off x="992188" y="766763"/>
            <a:ext cx="5119687" cy="3840162"/>
          </a:xfrm>
          <a:prstGeom prst="rect">
            <a:avLst/>
          </a:prstGeom>
          <a:noFill/>
          <a:ln w="12700">
            <a:solidFill>
              <a:prstClr val="black"/>
            </a:solidFill>
          </a:ln>
        </p:spPr>
        <p:txBody>
          <a:bodyPr vert="horz" lIns="95492" tIns="47746" rIns="95492" bIns="47746" rtlCol="0" anchor="ctr"/>
          <a:lstStyle/>
          <a:p>
            <a:endParaRPr lang="ja-JP" altLang="en-US"/>
          </a:p>
        </p:txBody>
      </p:sp>
      <p:sp>
        <p:nvSpPr>
          <p:cNvPr id="5" name="ノート プレースホルダー 4"/>
          <p:cNvSpPr>
            <a:spLocks noGrp="1"/>
          </p:cNvSpPr>
          <p:nvPr>
            <p:ph type="body" sz="quarter" idx="3"/>
          </p:nvPr>
        </p:nvSpPr>
        <p:spPr>
          <a:xfrm>
            <a:off x="710408" y="4861443"/>
            <a:ext cx="5683250" cy="4605576"/>
          </a:xfrm>
          <a:prstGeom prst="rect">
            <a:avLst/>
          </a:prstGeom>
        </p:spPr>
        <p:txBody>
          <a:bodyPr vert="horz" lIns="95492" tIns="47746" rIns="95492" bIns="4774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6"/>
            <a:ext cx="3078428" cy="511731"/>
          </a:xfrm>
          <a:prstGeom prst="rect">
            <a:avLst/>
          </a:prstGeom>
        </p:spPr>
        <p:txBody>
          <a:bodyPr vert="horz" lIns="95492" tIns="47746" rIns="95492" bIns="4774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992" y="9721106"/>
            <a:ext cx="3078428" cy="511731"/>
          </a:xfrm>
          <a:prstGeom prst="rect">
            <a:avLst/>
          </a:prstGeom>
        </p:spPr>
        <p:txBody>
          <a:bodyPr vert="horz" lIns="95492" tIns="47746" rIns="95492" bIns="47746" rtlCol="0" anchor="b"/>
          <a:lstStyle>
            <a:lvl1pPr algn="r">
              <a:defRPr sz="1200"/>
            </a:lvl1pPr>
          </a:lstStyle>
          <a:p>
            <a:fld id="{5477E872-3512-4716-9ED0-2D7D281767A6}" type="slidenum">
              <a:rPr kumimoji="1" lang="ja-JP" altLang="en-US" smtClean="0"/>
              <a:t>‹#›</a:t>
            </a:fld>
            <a:endParaRPr kumimoji="1" lang="ja-JP" altLang="en-US"/>
          </a:p>
        </p:txBody>
      </p:sp>
    </p:spTree>
    <p:extLst>
      <p:ext uri="{BB962C8B-B14F-4D97-AF65-F5344CB8AC3E}">
        <p14:creationId xmlns:p14="http://schemas.microsoft.com/office/powerpoint/2010/main" val="15323980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77E872-3512-4716-9ED0-2D7D281767A6}" type="slidenum">
              <a:rPr kumimoji="1" lang="ja-JP" altLang="en-US" smtClean="0"/>
              <a:t>1</a:t>
            </a:fld>
            <a:endParaRPr kumimoji="1" lang="ja-JP" altLang="en-US"/>
          </a:p>
        </p:txBody>
      </p:sp>
    </p:spTree>
    <p:extLst>
      <p:ext uri="{BB962C8B-B14F-4D97-AF65-F5344CB8AC3E}">
        <p14:creationId xmlns:p14="http://schemas.microsoft.com/office/powerpoint/2010/main" val="1206562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フリーフォーム 6"/>
          <p:cNvSpPr>
            <a:spLocks/>
          </p:cNvSpPr>
          <p:nvPr/>
        </p:nvSpPr>
        <p:spPr bwMode="auto">
          <a:xfrm>
            <a:off x="0" y="0"/>
            <a:ext cx="9144000" cy="6858000"/>
          </a:xfrm>
          <a:custGeom>
            <a:avLst/>
            <a:gdLst/>
            <a:ahLst/>
            <a:cxnLst>
              <a:cxn ang="0">
                <a:pos x="1507" y="31"/>
              </a:cxn>
              <a:cxn ang="0">
                <a:pos x="2276" y="2364"/>
              </a:cxn>
              <a:cxn ang="0">
                <a:pos x="1595" y="73"/>
              </a:cxn>
              <a:cxn ang="0">
                <a:pos x="1611" y="431"/>
              </a:cxn>
              <a:cxn ang="0">
                <a:pos x="1247" y="702"/>
              </a:cxn>
              <a:cxn ang="0">
                <a:pos x="1148" y="816"/>
              </a:cxn>
              <a:cxn ang="0">
                <a:pos x="3304" y="1476"/>
              </a:cxn>
              <a:cxn ang="0">
                <a:pos x="1460" y="400"/>
              </a:cxn>
              <a:cxn ang="0">
                <a:pos x="11" y="982"/>
              </a:cxn>
              <a:cxn ang="0">
                <a:pos x="3881" y="192"/>
              </a:cxn>
              <a:cxn ang="0">
                <a:pos x="2790" y="395"/>
              </a:cxn>
              <a:cxn ang="0">
                <a:pos x="3372" y="1003"/>
              </a:cxn>
              <a:cxn ang="0">
                <a:pos x="3408" y="1013"/>
              </a:cxn>
              <a:cxn ang="0">
                <a:pos x="3491" y="1179"/>
              </a:cxn>
              <a:cxn ang="0">
                <a:pos x="3341" y="1642"/>
              </a:cxn>
              <a:cxn ang="0">
                <a:pos x="3169" y="2057"/>
              </a:cxn>
              <a:cxn ang="0">
                <a:pos x="3013" y="2359"/>
              </a:cxn>
              <a:cxn ang="0">
                <a:pos x="317" y="2343"/>
              </a:cxn>
              <a:cxn ang="0">
                <a:pos x="327" y="2696"/>
              </a:cxn>
              <a:cxn ang="0">
                <a:pos x="2665" y="2852"/>
              </a:cxn>
              <a:cxn ang="0">
                <a:pos x="4385" y="3065"/>
              </a:cxn>
              <a:cxn ang="0">
                <a:pos x="4219" y="2411"/>
              </a:cxn>
              <a:cxn ang="0">
                <a:pos x="4328" y="1455"/>
              </a:cxn>
              <a:cxn ang="0">
                <a:pos x="4193" y="1366"/>
              </a:cxn>
              <a:cxn ang="0">
                <a:pos x="4182" y="769"/>
              </a:cxn>
              <a:cxn ang="0">
                <a:pos x="4369" y="515"/>
              </a:cxn>
              <a:cxn ang="0">
                <a:pos x="307" y="2925"/>
              </a:cxn>
              <a:cxn ang="0">
                <a:pos x="4317" y="2811"/>
              </a:cxn>
              <a:cxn ang="0">
                <a:pos x="3855" y="270"/>
              </a:cxn>
              <a:cxn ang="0">
                <a:pos x="4292" y="2889"/>
              </a:cxn>
              <a:cxn ang="0">
                <a:pos x="4203" y="2717"/>
              </a:cxn>
              <a:cxn ang="0">
                <a:pos x="4027" y="2551"/>
              </a:cxn>
              <a:cxn ang="0">
                <a:pos x="348" y="1190"/>
              </a:cxn>
              <a:cxn ang="0">
                <a:pos x="790" y="634"/>
              </a:cxn>
              <a:cxn ang="0">
                <a:pos x="172" y="650"/>
              </a:cxn>
              <a:cxn ang="0">
                <a:pos x="78" y="1341"/>
              </a:cxn>
              <a:cxn ang="0">
                <a:pos x="509" y="857"/>
              </a:cxn>
              <a:cxn ang="0">
                <a:pos x="218" y="946"/>
              </a:cxn>
              <a:cxn ang="0">
                <a:pos x="333" y="1938"/>
              </a:cxn>
              <a:cxn ang="0">
                <a:pos x="244" y="1377"/>
              </a:cxn>
              <a:cxn ang="0">
                <a:pos x="629" y="1122"/>
              </a:cxn>
              <a:cxn ang="0">
                <a:pos x="795" y="587"/>
              </a:cxn>
              <a:cxn ang="0">
                <a:pos x="198" y="1341"/>
              </a:cxn>
              <a:cxn ang="0">
                <a:pos x="3865" y="99"/>
              </a:cxn>
              <a:cxn ang="0">
                <a:pos x="3315" y="899"/>
              </a:cxn>
              <a:cxn ang="0">
                <a:pos x="2276" y="2364"/>
              </a:cxn>
              <a:cxn ang="0">
                <a:pos x="3777" y="37"/>
              </a:cxn>
              <a:cxn ang="0">
                <a:pos x="125" y="1481"/>
              </a:cxn>
              <a:cxn ang="0">
                <a:pos x="114" y="1382"/>
              </a:cxn>
              <a:cxn ang="0">
                <a:pos x="2276" y="2364"/>
              </a:cxn>
              <a:cxn ang="0">
                <a:pos x="847" y="774"/>
              </a:cxn>
              <a:cxn ang="0">
                <a:pos x="1091" y="759"/>
              </a:cxn>
              <a:cxn ang="0">
                <a:pos x="1148" y="743"/>
              </a:cxn>
              <a:cxn ang="0">
                <a:pos x="889" y="831"/>
              </a:cxn>
              <a:cxn ang="0">
                <a:pos x="1018" y="857"/>
              </a:cxn>
              <a:cxn ang="0">
                <a:pos x="915" y="702"/>
              </a:cxn>
              <a:cxn ang="0">
                <a:pos x="1387" y="151"/>
              </a:cxn>
              <a:cxn ang="0">
                <a:pos x="1294" y="322"/>
              </a:cxn>
              <a:cxn ang="0">
                <a:pos x="1356" y="535"/>
              </a:cxn>
              <a:cxn ang="0">
                <a:pos x="1231" y="374"/>
              </a:cxn>
              <a:cxn ang="0">
                <a:pos x="1024" y="489"/>
              </a:cxn>
              <a:cxn ang="0">
                <a:pos x="1231" y="753"/>
              </a:cxn>
              <a:cxn ang="0">
                <a:pos x="1237" y="535"/>
              </a:cxn>
            </a:cxnLst>
            <a:rect l="0" t="0" r="0" b="0"/>
            <a:pathLst>
              <a:path w="4395" h="3107">
                <a:moveTo>
                  <a:pt x="2276" y="2364"/>
                </a:moveTo>
                <a:lnTo>
                  <a:pt x="2291" y="2380"/>
                </a:lnTo>
                <a:lnTo>
                  <a:pt x="2322" y="2385"/>
                </a:lnTo>
                <a:lnTo>
                  <a:pt x="2354" y="2390"/>
                </a:lnTo>
                <a:lnTo>
                  <a:pt x="2385" y="2380"/>
                </a:lnTo>
                <a:lnTo>
                  <a:pt x="2364" y="2369"/>
                </a:lnTo>
                <a:lnTo>
                  <a:pt x="2333" y="2369"/>
                </a:lnTo>
                <a:lnTo>
                  <a:pt x="2302" y="2364"/>
                </a:lnTo>
                <a:lnTo>
                  <a:pt x="2281" y="2364"/>
                </a:lnTo>
                <a:lnTo>
                  <a:pt x="2271" y="2364"/>
                </a:lnTo>
                <a:lnTo>
                  <a:pt x="2271" y="2364"/>
                </a:lnTo>
                <a:lnTo>
                  <a:pt x="2276" y="2364"/>
                </a:lnTo>
                <a:lnTo>
                  <a:pt x="2286" y="135"/>
                </a:lnTo>
                <a:lnTo>
                  <a:pt x="2302" y="130"/>
                </a:lnTo>
                <a:lnTo>
                  <a:pt x="2312" y="125"/>
                </a:lnTo>
                <a:lnTo>
                  <a:pt x="2317" y="135"/>
                </a:lnTo>
                <a:lnTo>
                  <a:pt x="2328" y="130"/>
                </a:lnTo>
                <a:lnTo>
                  <a:pt x="2343" y="151"/>
                </a:lnTo>
                <a:lnTo>
                  <a:pt x="2343" y="156"/>
                </a:lnTo>
                <a:lnTo>
                  <a:pt x="2348" y="151"/>
                </a:lnTo>
                <a:lnTo>
                  <a:pt x="2348" y="146"/>
                </a:lnTo>
                <a:lnTo>
                  <a:pt x="2348" y="140"/>
                </a:lnTo>
                <a:lnTo>
                  <a:pt x="2343" y="125"/>
                </a:lnTo>
                <a:lnTo>
                  <a:pt x="2354" y="125"/>
                </a:lnTo>
                <a:lnTo>
                  <a:pt x="2364" y="135"/>
                </a:lnTo>
                <a:lnTo>
                  <a:pt x="2369" y="135"/>
                </a:lnTo>
                <a:lnTo>
                  <a:pt x="2374" y="130"/>
                </a:lnTo>
                <a:lnTo>
                  <a:pt x="2374" y="125"/>
                </a:lnTo>
                <a:lnTo>
                  <a:pt x="2374" y="120"/>
                </a:lnTo>
                <a:lnTo>
                  <a:pt x="2364" y="114"/>
                </a:lnTo>
                <a:lnTo>
                  <a:pt x="2380" y="104"/>
                </a:lnTo>
                <a:lnTo>
                  <a:pt x="2364" y="99"/>
                </a:lnTo>
                <a:lnTo>
                  <a:pt x="2359" y="99"/>
                </a:lnTo>
                <a:lnTo>
                  <a:pt x="2348" y="104"/>
                </a:lnTo>
                <a:lnTo>
                  <a:pt x="2354" y="89"/>
                </a:lnTo>
                <a:lnTo>
                  <a:pt x="2328" y="94"/>
                </a:lnTo>
                <a:lnTo>
                  <a:pt x="2322" y="89"/>
                </a:lnTo>
                <a:lnTo>
                  <a:pt x="2322" y="78"/>
                </a:lnTo>
                <a:lnTo>
                  <a:pt x="2312" y="78"/>
                </a:lnTo>
                <a:lnTo>
                  <a:pt x="2297" y="78"/>
                </a:lnTo>
                <a:lnTo>
                  <a:pt x="2297" y="83"/>
                </a:lnTo>
                <a:lnTo>
                  <a:pt x="2297" y="89"/>
                </a:lnTo>
                <a:lnTo>
                  <a:pt x="2302" y="94"/>
                </a:lnTo>
                <a:lnTo>
                  <a:pt x="2286" y="109"/>
                </a:lnTo>
                <a:lnTo>
                  <a:pt x="2302" y="104"/>
                </a:lnTo>
                <a:lnTo>
                  <a:pt x="2297" y="109"/>
                </a:lnTo>
                <a:lnTo>
                  <a:pt x="2286" y="135"/>
                </a:lnTo>
                <a:lnTo>
                  <a:pt x="2276" y="2364"/>
                </a:lnTo>
                <a:lnTo>
                  <a:pt x="2338" y="302"/>
                </a:lnTo>
                <a:lnTo>
                  <a:pt x="2328" y="312"/>
                </a:lnTo>
                <a:lnTo>
                  <a:pt x="2322" y="312"/>
                </a:lnTo>
                <a:lnTo>
                  <a:pt x="2328" y="302"/>
                </a:lnTo>
                <a:lnTo>
                  <a:pt x="2322" y="302"/>
                </a:lnTo>
                <a:lnTo>
                  <a:pt x="2317" y="302"/>
                </a:lnTo>
                <a:lnTo>
                  <a:pt x="2322" y="296"/>
                </a:lnTo>
                <a:lnTo>
                  <a:pt x="2328" y="291"/>
                </a:lnTo>
                <a:lnTo>
                  <a:pt x="2317" y="296"/>
                </a:lnTo>
                <a:lnTo>
                  <a:pt x="2317" y="291"/>
                </a:lnTo>
                <a:lnTo>
                  <a:pt x="2307" y="302"/>
                </a:lnTo>
                <a:lnTo>
                  <a:pt x="2302" y="312"/>
                </a:lnTo>
                <a:lnTo>
                  <a:pt x="2297" y="312"/>
                </a:lnTo>
                <a:lnTo>
                  <a:pt x="2297" y="317"/>
                </a:lnTo>
                <a:lnTo>
                  <a:pt x="2302" y="317"/>
                </a:lnTo>
                <a:lnTo>
                  <a:pt x="2302" y="322"/>
                </a:lnTo>
                <a:lnTo>
                  <a:pt x="2307" y="322"/>
                </a:lnTo>
                <a:lnTo>
                  <a:pt x="2307" y="327"/>
                </a:lnTo>
                <a:lnTo>
                  <a:pt x="2307" y="333"/>
                </a:lnTo>
                <a:lnTo>
                  <a:pt x="2317" y="327"/>
                </a:lnTo>
                <a:lnTo>
                  <a:pt x="2317" y="322"/>
                </a:lnTo>
                <a:lnTo>
                  <a:pt x="2328" y="327"/>
                </a:lnTo>
                <a:lnTo>
                  <a:pt x="2328" y="333"/>
                </a:lnTo>
                <a:lnTo>
                  <a:pt x="2328" y="327"/>
                </a:lnTo>
                <a:lnTo>
                  <a:pt x="2328" y="322"/>
                </a:lnTo>
                <a:lnTo>
                  <a:pt x="2328" y="317"/>
                </a:lnTo>
                <a:lnTo>
                  <a:pt x="2322" y="317"/>
                </a:lnTo>
                <a:lnTo>
                  <a:pt x="2338" y="312"/>
                </a:lnTo>
                <a:lnTo>
                  <a:pt x="2338" y="302"/>
                </a:lnTo>
                <a:lnTo>
                  <a:pt x="2276" y="2364"/>
                </a:lnTo>
                <a:lnTo>
                  <a:pt x="2390" y="78"/>
                </a:lnTo>
                <a:lnTo>
                  <a:pt x="2369" y="83"/>
                </a:lnTo>
                <a:lnTo>
                  <a:pt x="2390" y="89"/>
                </a:lnTo>
                <a:lnTo>
                  <a:pt x="2390" y="78"/>
                </a:lnTo>
                <a:lnTo>
                  <a:pt x="2276" y="2364"/>
                </a:lnTo>
                <a:lnTo>
                  <a:pt x="2359" y="83"/>
                </a:lnTo>
                <a:lnTo>
                  <a:pt x="2354" y="89"/>
                </a:lnTo>
                <a:lnTo>
                  <a:pt x="2369" y="83"/>
                </a:lnTo>
                <a:lnTo>
                  <a:pt x="2359" y="83"/>
                </a:lnTo>
                <a:lnTo>
                  <a:pt x="2276" y="2364"/>
                </a:lnTo>
                <a:lnTo>
                  <a:pt x="1481" y="47"/>
                </a:lnTo>
                <a:lnTo>
                  <a:pt x="1481" y="52"/>
                </a:lnTo>
                <a:lnTo>
                  <a:pt x="1486" y="52"/>
                </a:lnTo>
                <a:lnTo>
                  <a:pt x="1486" y="57"/>
                </a:lnTo>
                <a:lnTo>
                  <a:pt x="1486" y="52"/>
                </a:lnTo>
                <a:lnTo>
                  <a:pt x="1491" y="52"/>
                </a:lnTo>
                <a:lnTo>
                  <a:pt x="1496" y="47"/>
                </a:lnTo>
                <a:lnTo>
                  <a:pt x="1502" y="47"/>
                </a:lnTo>
                <a:lnTo>
                  <a:pt x="1496" y="52"/>
                </a:lnTo>
                <a:lnTo>
                  <a:pt x="1502" y="52"/>
                </a:lnTo>
                <a:lnTo>
                  <a:pt x="1507" y="52"/>
                </a:lnTo>
                <a:lnTo>
                  <a:pt x="1507" y="47"/>
                </a:lnTo>
                <a:lnTo>
                  <a:pt x="1512" y="47"/>
                </a:lnTo>
                <a:lnTo>
                  <a:pt x="1517" y="42"/>
                </a:lnTo>
                <a:lnTo>
                  <a:pt x="1517" y="37"/>
                </a:lnTo>
                <a:lnTo>
                  <a:pt x="1507" y="37"/>
                </a:lnTo>
                <a:lnTo>
                  <a:pt x="1507" y="31"/>
                </a:lnTo>
                <a:lnTo>
                  <a:pt x="1502" y="26"/>
                </a:lnTo>
                <a:lnTo>
                  <a:pt x="1496" y="31"/>
                </a:lnTo>
                <a:lnTo>
                  <a:pt x="1491" y="31"/>
                </a:lnTo>
                <a:lnTo>
                  <a:pt x="1486" y="37"/>
                </a:lnTo>
                <a:lnTo>
                  <a:pt x="1481" y="47"/>
                </a:lnTo>
                <a:lnTo>
                  <a:pt x="2276" y="2364"/>
                </a:lnTo>
                <a:lnTo>
                  <a:pt x="1476" y="172"/>
                </a:lnTo>
                <a:lnTo>
                  <a:pt x="1486" y="172"/>
                </a:lnTo>
                <a:lnTo>
                  <a:pt x="1491" y="166"/>
                </a:lnTo>
                <a:lnTo>
                  <a:pt x="1486" y="161"/>
                </a:lnTo>
                <a:lnTo>
                  <a:pt x="1476" y="166"/>
                </a:lnTo>
                <a:lnTo>
                  <a:pt x="1476" y="172"/>
                </a:lnTo>
                <a:lnTo>
                  <a:pt x="2276" y="2364"/>
                </a:lnTo>
                <a:lnTo>
                  <a:pt x="2686" y="2250"/>
                </a:lnTo>
                <a:lnTo>
                  <a:pt x="2702" y="2234"/>
                </a:lnTo>
                <a:lnTo>
                  <a:pt x="2702" y="2229"/>
                </a:lnTo>
                <a:lnTo>
                  <a:pt x="2691" y="2224"/>
                </a:lnTo>
                <a:lnTo>
                  <a:pt x="2681" y="2218"/>
                </a:lnTo>
                <a:lnTo>
                  <a:pt x="2681" y="2213"/>
                </a:lnTo>
                <a:lnTo>
                  <a:pt x="2686" y="2208"/>
                </a:lnTo>
                <a:lnTo>
                  <a:pt x="2671" y="2218"/>
                </a:lnTo>
                <a:lnTo>
                  <a:pt x="2660" y="2229"/>
                </a:lnTo>
                <a:lnTo>
                  <a:pt x="2655" y="2239"/>
                </a:lnTo>
                <a:lnTo>
                  <a:pt x="2660" y="2250"/>
                </a:lnTo>
                <a:lnTo>
                  <a:pt x="2671" y="2250"/>
                </a:lnTo>
                <a:lnTo>
                  <a:pt x="2686" y="2250"/>
                </a:lnTo>
                <a:lnTo>
                  <a:pt x="2276" y="2364"/>
                </a:lnTo>
                <a:lnTo>
                  <a:pt x="1683" y="21"/>
                </a:lnTo>
                <a:lnTo>
                  <a:pt x="1683" y="26"/>
                </a:lnTo>
                <a:lnTo>
                  <a:pt x="1683" y="31"/>
                </a:lnTo>
                <a:lnTo>
                  <a:pt x="1689" y="31"/>
                </a:lnTo>
                <a:lnTo>
                  <a:pt x="1689" y="37"/>
                </a:lnTo>
                <a:lnTo>
                  <a:pt x="1689" y="31"/>
                </a:lnTo>
                <a:lnTo>
                  <a:pt x="1694" y="37"/>
                </a:lnTo>
                <a:lnTo>
                  <a:pt x="1694" y="31"/>
                </a:lnTo>
                <a:lnTo>
                  <a:pt x="1699" y="37"/>
                </a:lnTo>
                <a:lnTo>
                  <a:pt x="1699" y="31"/>
                </a:lnTo>
                <a:lnTo>
                  <a:pt x="1704" y="31"/>
                </a:lnTo>
                <a:lnTo>
                  <a:pt x="1709" y="26"/>
                </a:lnTo>
                <a:lnTo>
                  <a:pt x="1709" y="21"/>
                </a:lnTo>
                <a:lnTo>
                  <a:pt x="1709" y="26"/>
                </a:lnTo>
                <a:lnTo>
                  <a:pt x="1715" y="21"/>
                </a:lnTo>
                <a:lnTo>
                  <a:pt x="1715" y="16"/>
                </a:lnTo>
                <a:lnTo>
                  <a:pt x="1715" y="11"/>
                </a:lnTo>
                <a:lnTo>
                  <a:pt x="1715" y="5"/>
                </a:lnTo>
                <a:lnTo>
                  <a:pt x="1709" y="5"/>
                </a:lnTo>
                <a:lnTo>
                  <a:pt x="1704" y="5"/>
                </a:lnTo>
                <a:lnTo>
                  <a:pt x="1699" y="11"/>
                </a:lnTo>
                <a:lnTo>
                  <a:pt x="1689" y="16"/>
                </a:lnTo>
                <a:lnTo>
                  <a:pt x="1683" y="21"/>
                </a:lnTo>
                <a:lnTo>
                  <a:pt x="2276" y="2364"/>
                </a:lnTo>
                <a:lnTo>
                  <a:pt x="1496" y="639"/>
                </a:lnTo>
                <a:lnTo>
                  <a:pt x="1496" y="644"/>
                </a:lnTo>
                <a:lnTo>
                  <a:pt x="1502" y="644"/>
                </a:lnTo>
                <a:lnTo>
                  <a:pt x="1507" y="639"/>
                </a:lnTo>
                <a:lnTo>
                  <a:pt x="1502" y="639"/>
                </a:lnTo>
                <a:lnTo>
                  <a:pt x="1496" y="639"/>
                </a:lnTo>
                <a:lnTo>
                  <a:pt x="2276" y="2364"/>
                </a:lnTo>
                <a:lnTo>
                  <a:pt x="1637" y="348"/>
                </a:lnTo>
                <a:lnTo>
                  <a:pt x="1642" y="353"/>
                </a:lnTo>
                <a:lnTo>
                  <a:pt x="1637" y="359"/>
                </a:lnTo>
                <a:lnTo>
                  <a:pt x="1642" y="359"/>
                </a:lnTo>
                <a:lnTo>
                  <a:pt x="1637" y="359"/>
                </a:lnTo>
                <a:lnTo>
                  <a:pt x="1642" y="359"/>
                </a:lnTo>
                <a:lnTo>
                  <a:pt x="1637" y="364"/>
                </a:lnTo>
                <a:lnTo>
                  <a:pt x="1642" y="364"/>
                </a:lnTo>
                <a:lnTo>
                  <a:pt x="1642" y="369"/>
                </a:lnTo>
                <a:lnTo>
                  <a:pt x="1647" y="369"/>
                </a:lnTo>
                <a:lnTo>
                  <a:pt x="1647" y="374"/>
                </a:lnTo>
                <a:lnTo>
                  <a:pt x="1647" y="369"/>
                </a:lnTo>
                <a:lnTo>
                  <a:pt x="1647" y="374"/>
                </a:lnTo>
                <a:lnTo>
                  <a:pt x="1652" y="369"/>
                </a:lnTo>
                <a:lnTo>
                  <a:pt x="1652" y="374"/>
                </a:lnTo>
                <a:lnTo>
                  <a:pt x="1652" y="369"/>
                </a:lnTo>
                <a:lnTo>
                  <a:pt x="1657" y="369"/>
                </a:lnTo>
                <a:lnTo>
                  <a:pt x="1663" y="369"/>
                </a:lnTo>
                <a:lnTo>
                  <a:pt x="1668" y="369"/>
                </a:lnTo>
                <a:lnTo>
                  <a:pt x="1673" y="364"/>
                </a:lnTo>
                <a:lnTo>
                  <a:pt x="1673" y="369"/>
                </a:lnTo>
                <a:lnTo>
                  <a:pt x="1673" y="364"/>
                </a:lnTo>
                <a:lnTo>
                  <a:pt x="1678" y="364"/>
                </a:lnTo>
                <a:lnTo>
                  <a:pt x="1683" y="359"/>
                </a:lnTo>
                <a:lnTo>
                  <a:pt x="1689" y="353"/>
                </a:lnTo>
                <a:lnTo>
                  <a:pt x="1694" y="348"/>
                </a:lnTo>
                <a:lnTo>
                  <a:pt x="1689" y="343"/>
                </a:lnTo>
                <a:lnTo>
                  <a:pt x="1694" y="343"/>
                </a:lnTo>
                <a:lnTo>
                  <a:pt x="1694" y="338"/>
                </a:lnTo>
                <a:lnTo>
                  <a:pt x="1689" y="338"/>
                </a:lnTo>
                <a:lnTo>
                  <a:pt x="1689" y="333"/>
                </a:lnTo>
                <a:lnTo>
                  <a:pt x="1683" y="333"/>
                </a:lnTo>
                <a:lnTo>
                  <a:pt x="1678" y="327"/>
                </a:lnTo>
                <a:lnTo>
                  <a:pt x="1673" y="333"/>
                </a:lnTo>
                <a:lnTo>
                  <a:pt x="1673" y="327"/>
                </a:lnTo>
                <a:lnTo>
                  <a:pt x="1673" y="333"/>
                </a:lnTo>
                <a:lnTo>
                  <a:pt x="1668" y="333"/>
                </a:lnTo>
                <a:lnTo>
                  <a:pt x="1663" y="333"/>
                </a:lnTo>
                <a:lnTo>
                  <a:pt x="1657" y="338"/>
                </a:lnTo>
                <a:lnTo>
                  <a:pt x="1652" y="338"/>
                </a:lnTo>
                <a:lnTo>
                  <a:pt x="1647" y="338"/>
                </a:lnTo>
                <a:lnTo>
                  <a:pt x="1652" y="338"/>
                </a:lnTo>
                <a:lnTo>
                  <a:pt x="1652" y="343"/>
                </a:lnTo>
                <a:lnTo>
                  <a:pt x="1647" y="343"/>
                </a:lnTo>
                <a:lnTo>
                  <a:pt x="1637" y="343"/>
                </a:lnTo>
                <a:lnTo>
                  <a:pt x="1637" y="348"/>
                </a:lnTo>
                <a:lnTo>
                  <a:pt x="2276" y="2364"/>
                </a:lnTo>
                <a:lnTo>
                  <a:pt x="1580" y="203"/>
                </a:lnTo>
                <a:lnTo>
                  <a:pt x="1574" y="203"/>
                </a:lnTo>
                <a:lnTo>
                  <a:pt x="1574" y="208"/>
                </a:lnTo>
                <a:lnTo>
                  <a:pt x="1580" y="208"/>
                </a:lnTo>
                <a:lnTo>
                  <a:pt x="1580" y="203"/>
                </a:lnTo>
                <a:lnTo>
                  <a:pt x="2276" y="2364"/>
                </a:lnTo>
                <a:lnTo>
                  <a:pt x="3523" y="1185"/>
                </a:lnTo>
                <a:lnTo>
                  <a:pt x="3512" y="1195"/>
                </a:lnTo>
                <a:lnTo>
                  <a:pt x="3507" y="1195"/>
                </a:lnTo>
                <a:lnTo>
                  <a:pt x="3512" y="1195"/>
                </a:lnTo>
                <a:lnTo>
                  <a:pt x="3523" y="1185"/>
                </a:lnTo>
                <a:lnTo>
                  <a:pt x="2276" y="2364"/>
                </a:lnTo>
                <a:lnTo>
                  <a:pt x="1580" y="390"/>
                </a:lnTo>
                <a:lnTo>
                  <a:pt x="1564" y="390"/>
                </a:lnTo>
                <a:lnTo>
                  <a:pt x="1554" y="400"/>
                </a:lnTo>
                <a:lnTo>
                  <a:pt x="1559" y="400"/>
                </a:lnTo>
                <a:lnTo>
                  <a:pt x="1559" y="405"/>
                </a:lnTo>
                <a:lnTo>
                  <a:pt x="1559" y="400"/>
                </a:lnTo>
                <a:lnTo>
                  <a:pt x="1559" y="405"/>
                </a:lnTo>
                <a:lnTo>
                  <a:pt x="1564" y="400"/>
                </a:lnTo>
                <a:lnTo>
                  <a:pt x="1564" y="405"/>
                </a:lnTo>
                <a:lnTo>
                  <a:pt x="1564" y="400"/>
                </a:lnTo>
                <a:lnTo>
                  <a:pt x="1574" y="400"/>
                </a:lnTo>
                <a:lnTo>
                  <a:pt x="1574" y="395"/>
                </a:lnTo>
                <a:lnTo>
                  <a:pt x="1580" y="395"/>
                </a:lnTo>
                <a:lnTo>
                  <a:pt x="1580" y="390"/>
                </a:lnTo>
                <a:lnTo>
                  <a:pt x="2276" y="2364"/>
                </a:lnTo>
                <a:lnTo>
                  <a:pt x="1554" y="89"/>
                </a:lnTo>
                <a:lnTo>
                  <a:pt x="1554" y="94"/>
                </a:lnTo>
                <a:lnTo>
                  <a:pt x="1559" y="89"/>
                </a:lnTo>
                <a:lnTo>
                  <a:pt x="1559" y="94"/>
                </a:lnTo>
                <a:lnTo>
                  <a:pt x="1564" y="94"/>
                </a:lnTo>
                <a:lnTo>
                  <a:pt x="1574" y="89"/>
                </a:lnTo>
                <a:lnTo>
                  <a:pt x="1574" y="94"/>
                </a:lnTo>
                <a:lnTo>
                  <a:pt x="1574" y="89"/>
                </a:lnTo>
                <a:lnTo>
                  <a:pt x="1580" y="89"/>
                </a:lnTo>
                <a:lnTo>
                  <a:pt x="1580" y="94"/>
                </a:lnTo>
                <a:lnTo>
                  <a:pt x="1580" y="89"/>
                </a:lnTo>
                <a:lnTo>
                  <a:pt x="1585" y="89"/>
                </a:lnTo>
                <a:lnTo>
                  <a:pt x="1590" y="83"/>
                </a:lnTo>
                <a:lnTo>
                  <a:pt x="1590" y="78"/>
                </a:lnTo>
                <a:lnTo>
                  <a:pt x="1595" y="83"/>
                </a:lnTo>
                <a:lnTo>
                  <a:pt x="1590" y="83"/>
                </a:lnTo>
                <a:lnTo>
                  <a:pt x="1590" y="89"/>
                </a:lnTo>
                <a:lnTo>
                  <a:pt x="1590" y="94"/>
                </a:lnTo>
                <a:lnTo>
                  <a:pt x="1585" y="99"/>
                </a:lnTo>
                <a:lnTo>
                  <a:pt x="1590" y="94"/>
                </a:lnTo>
                <a:lnTo>
                  <a:pt x="1590" y="99"/>
                </a:lnTo>
                <a:lnTo>
                  <a:pt x="1590" y="104"/>
                </a:lnTo>
                <a:lnTo>
                  <a:pt x="1595" y="104"/>
                </a:lnTo>
                <a:lnTo>
                  <a:pt x="1600" y="104"/>
                </a:lnTo>
                <a:lnTo>
                  <a:pt x="1600" y="109"/>
                </a:lnTo>
                <a:lnTo>
                  <a:pt x="1606" y="104"/>
                </a:lnTo>
                <a:lnTo>
                  <a:pt x="1606" y="109"/>
                </a:lnTo>
                <a:lnTo>
                  <a:pt x="1606" y="104"/>
                </a:lnTo>
                <a:lnTo>
                  <a:pt x="1611" y="109"/>
                </a:lnTo>
                <a:lnTo>
                  <a:pt x="1611" y="104"/>
                </a:lnTo>
                <a:lnTo>
                  <a:pt x="1611" y="109"/>
                </a:lnTo>
                <a:lnTo>
                  <a:pt x="1600" y="120"/>
                </a:lnTo>
                <a:lnTo>
                  <a:pt x="1600" y="125"/>
                </a:lnTo>
                <a:lnTo>
                  <a:pt x="1595" y="125"/>
                </a:lnTo>
                <a:lnTo>
                  <a:pt x="1600" y="125"/>
                </a:lnTo>
                <a:lnTo>
                  <a:pt x="1600" y="130"/>
                </a:lnTo>
                <a:lnTo>
                  <a:pt x="1600" y="125"/>
                </a:lnTo>
                <a:lnTo>
                  <a:pt x="1600" y="130"/>
                </a:lnTo>
                <a:lnTo>
                  <a:pt x="1606" y="130"/>
                </a:lnTo>
                <a:lnTo>
                  <a:pt x="1611" y="130"/>
                </a:lnTo>
                <a:lnTo>
                  <a:pt x="1616" y="125"/>
                </a:lnTo>
                <a:lnTo>
                  <a:pt x="1616" y="120"/>
                </a:lnTo>
                <a:lnTo>
                  <a:pt x="1621" y="120"/>
                </a:lnTo>
                <a:lnTo>
                  <a:pt x="1621" y="109"/>
                </a:lnTo>
                <a:lnTo>
                  <a:pt x="1616" y="109"/>
                </a:lnTo>
                <a:lnTo>
                  <a:pt x="1611" y="109"/>
                </a:lnTo>
                <a:lnTo>
                  <a:pt x="1616" y="104"/>
                </a:lnTo>
                <a:lnTo>
                  <a:pt x="1621" y="104"/>
                </a:lnTo>
                <a:lnTo>
                  <a:pt x="1626" y="99"/>
                </a:lnTo>
                <a:lnTo>
                  <a:pt x="1632" y="99"/>
                </a:lnTo>
                <a:lnTo>
                  <a:pt x="1637" y="94"/>
                </a:lnTo>
                <a:lnTo>
                  <a:pt x="1637" y="83"/>
                </a:lnTo>
                <a:lnTo>
                  <a:pt x="1642" y="89"/>
                </a:lnTo>
                <a:lnTo>
                  <a:pt x="1637" y="83"/>
                </a:lnTo>
                <a:lnTo>
                  <a:pt x="1642" y="83"/>
                </a:lnTo>
                <a:lnTo>
                  <a:pt x="1642" y="78"/>
                </a:lnTo>
                <a:lnTo>
                  <a:pt x="1642" y="73"/>
                </a:lnTo>
                <a:lnTo>
                  <a:pt x="1637" y="73"/>
                </a:lnTo>
                <a:lnTo>
                  <a:pt x="1642" y="73"/>
                </a:lnTo>
                <a:lnTo>
                  <a:pt x="1637" y="73"/>
                </a:lnTo>
                <a:lnTo>
                  <a:pt x="1642" y="68"/>
                </a:lnTo>
                <a:lnTo>
                  <a:pt x="1637" y="68"/>
                </a:lnTo>
                <a:lnTo>
                  <a:pt x="1632" y="68"/>
                </a:lnTo>
                <a:lnTo>
                  <a:pt x="1632" y="63"/>
                </a:lnTo>
                <a:lnTo>
                  <a:pt x="1626" y="68"/>
                </a:lnTo>
                <a:lnTo>
                  <a:pt x="1626" y="63"/>
                </a:lnTo>
                <a:lnTo>
                  <a:pt x="1626" y="68"/>
                </a:lnTo>
                <a:lnTo>
                  <a:pt x="1621" y="63"/>
                </a:lnTo>
                <a:lnTo>
                  <a:pt x="1621" y="68"/>
                </a:lnTo>
                <a:lnTo>
                  <a:pt x="1621" y="63"/>
                </a:lnTo>
                <a:lnTo>
                  <a:pt x="1616" y="63"/>
                </a:lnTo>
                <a:lnTo>
                  <a:pt x="1616" y="68"/>
                </a:lnTo>
                <a:lnTo>
                  <a:pt x="1611" y="68"/>
                </a:lnTo>
                <a:lnTo>
                  <a:pt x="1611" y="63"/>
                </a:lnTo>
                <a:lnTo>
                  <a:pt x="1611" y="68"/>
                </a:lnTo>
                <a:lnTo>
                  <a:pt x="1606" y="68"/>
                </a:lnTo>
                <a:lnTo>
                  <a:pt x="1600" y="68"/>
                </a:lnTo>
                <a:lnTo>
                  <a:pt x="1595" y="73"/>
                </a:lnTo>
                <a:lnTo>
                  <a:pt x="1595" y="68"/>
                </a:lnTo>
                <a:lnTo>
                  <a:pt x="1590" y="68"/>
                </a:lnTo>
                <a:lnTo>
                  <a:pt x="1595" y="63"/>
                </a:lnTo>
                <a:lnTo>
                  <a:pt x="1590" y="63"/>
                </a:lnTo>
                <a:lnTo>
                  <a:pt x="1585" y="63"/>
                </a:lnTo>
                <a:lnTo>
                  <a:pt x="1574" y="68"/>
                </a:lnTo>
                <a:lnTo>
                  <a:pt x="1564" y="68"/>
                </a:lnTo>
                <a:lnTo>
                  <a:pt x="1559" y="73"/>
                </a:lnTo>
                <a:lnTo>
                  <a:pt x="1559" y="78"/>
                </a:lnTo>
                <a:lnTo>
                  <a:pt x="1554" y="83"/>
                </a:lnTo>
                <a:lnTo>
                  <a:pt x="1554" y="89"/>
                </a:lnTo>
                <a:lnTo>
                  <a:pt x="2276" y="2364"/>
                </a:lnTo>
                <a:lnTo>
                  <a:pt x="1642" y="442"/>
                </a:lnTo>
                <a:lnTo>
                  <a:pt x="1637" y="442"/>
                </a:lnTo>
                <a:lnTo>
                  <a:pt x="1632" y="442"/>
                </a:lnTo>
                <a:lnTo>
                  <a:pt x="1626" y="442"/>
                </a:lnTo>
                <a:lnTo>
                  <a:pt x="1616" y="452"/>
                </a:lnTo>
                <a:lnTo>
                  <a:pt x="1616" y="457"/>
                </a:lnTo>
                <a:lnTo>
                  <a:pt x="1611" y="463"/>
                </a:lnTo>
                <a:lnTo>
                  <a:pt x="1611" y="468"/>
                </a:lnTo>
                <a:lnTo>
                  <a:pt x="1616" y="468"/>
                </a:lnTo>
                <a:lnTo>
                  <a:pt x="1616" y="473"/>
                </a:lnTo>
                <a:lnTo>
                  <a:pt x="1621" y="468"/>
                </a:lnTo>
                <a:lnTo>
                  <a:pt x="1621" y="473"/>
                </a:lnTo>
                <a:lnTo>
                  <a:pt x="1626" y="468"/>
                </a:lnTo>
                <a:lnTo>
                  <a:pt x="1626" y="473"/>
                </a:lnTo>
                <a:lnTo>
                  <a:pt x="1632" y="468"/>
                </a:lnTo>
                <a:lnTo>
                  <a:pt x="1637" y="463"/>
                </a:lnTo>
                <a:lnTo>
                  <a:pt x="1637" y="457"/>
                </a:lnTo>
                <a:lnTo>
                  <a:pt x="1642" y="457"/>
                </a:lnTo>
                <a:lnTo>
                  <a:pt x="1642" y="452"/>
                </a:lnTo>
                <a:lnTo>
                  <a:pt x="1642" y="447"/>
                </a:lnTo>
                <a:lnTo>
                  <a:pt x="1642" y="442"/>
                </a:lnTo>
                <a:lnTo>
                  <a:pt x="2276" y="2364"/>
                </a:lnTo>
                <a:lnTo>
                  <a:pt x="1517" y="509"/>
                </a:lnTo>
                <a:lnTo>
                  <a:pt x="1517" y="504"/>
                </a:lnTo>
                <a:lnTo>
                  <a:pt x="1517" y="499"/>
                </a:lnTo>
                <a:lnTo>
                  <a:pt x="1512" y="499"/>
                </a:lnTo>
                <a:lnTo>
                  <a:pt x="1507" y="499"/>
                </a:lnTo>
                <a:lnTo>
                  <a:pt x="1496" y="504"/>
                </a:lnTo>
                <a:lnTo>
                  <a:pt x="1491" y="504"/>
                </a:lnTo>
                <a:lnTo>
                  <a:pt x="1486" y="509"/>
                </a:lnTo>
                <a:lnTo>
                  <a:pt x="1486" y="515"/>
                </a:lnTo>
                <a:lnTo>
                  <a:pt x="1481" y="515"/>
                </a:lnTo>
                <a:lnTo>
                  <a:pt x="1481" y="520"/>
                </a:lnTo>
                <a:lnTo>
                  <a:pt x="1481" y="525"/>
                </a:lnTo>
                <a:lnTo>
                  <a:pt x="1481" y="520"/>
                </a:lnTo>
                <a:lnTo>
                  <a:pt x="1481" y="525"/>
                </a:lnTo>
                <a:lnTo>
                  <a:pt x="1481" y="530"/>
                </a:lnTo>
                <a:lnTo>
                  <a:pt x="1486" y="525"/>
                </a:lnTo>
                <a:lnTo>
                  <a:pt x="1486" y="530"/>
                </a:lnTo>
                <a:lnTo>
                  <a:pt x="1491" y="525"/>
                </a:lnTo>
                <a:lnTo>
                  <a:pt x="1491" y="530"/>
                </a:lnTo>
                <a:lnTo>
                  <a:pt x="1491" y="525"/>
                </a:lnTo>
                <a:lnTo>
                  <a:pt x="1496" y="525"/>
                </a:lnTo>
                <a:lnTo>
                  <a:pt x="1496" y="530"/>
                </a:lnTo>
                <a:lnTo>
                  <a:pt x="1496" y="525"/>
                </a:lnTo>
                <a:lnTo>
                  <a:pt x="1502" y="525"/>
                </a:lnTo>
                <a:lnTo>
                  <a:pt x="1502" y="530"/>
                </a:lnTo>
                <a:lnTo>
                  <a:pt x="1502" y="525"/>
                </a:lnTo>
                <a:lnTo>
                  <a:pt x="1507" y="525"/>
                </a:lnTo>
                <a:lnTo>
                  <a:pt x="1507" y="520"/>
                </a:lnTo>
                <a:lnTo>
                  <a:pt x="1512" y="520"/>
                </a:lnTo>
                <a:lnTo>
                  <a:pt x="1517" y="515"/>
                </a:lnTo>
                <a:lnTo>
                  <a:pt x="1517" y="509"/>
                </a:lnTo>
                <a:lnTo>
                  <a:pt x="2276" y="2364"/>
                </a:lnTo>
                <a:lnTo>
                  <a:pt x="1595" y="400"/>
                </a:lnTo>
                <a:lnTo>
                  <a:pt x="1600" y="400"/>
                </a:lnTo>
                <a:lnTo>
                  <a:pt x="1606" y="400"/>
                </a:lnTo>
                <a:lnTo>
                  <a:pt x="1606" y="395"/>
                </a:lnTo>
                <a:lnTo>
                  <a:pt x="1606" y="390"/>
                </a:lnTo>
                <a:lnTo>
                  <a:pt x="1611" y="390"/>
                </a:lnTo>
                <a:lnTo>
                  <a:pt x="1611" y="385"/>
                </a:lnTo>
                <a:lnTo>
                  <a:pt x="1606" y="385"/>
                </a:lnTo>
                <a:lnTo>
                  <a:pt x="1606" y="379"/>
                </a:lnTo>
                <a:lnTo>
                  <a:pt x="1600" y="379"/>
                </a:lnTo>
                <a:lnTo>
                  <a:pt x="1590" y="385"/>
                </a:lnTo>
                <a:lnTo>
                  <a:pt x="1590" y="390"/>
                </a:lnTo>
                <a:lnTo>
                  <a:pt x="1585" y="390"/>
                </a:lnTo>
                <a:lnTo>
                  <a:pt x="1585" y="395"/>
                </a:lnTo>
                <a:lnTo>
                  <a:pt x="1580" y="400"/>
                </a:lnTo>
                <a:lnTo>
                  <a:pt x="1585" y="400"/>
                </a:lnTo>
                <a:lnTo>
                  <a:pt x="1590" y="400"/>
                </a:lnTo>
                <a:lnTo>
                  <a:pt x="1590" y="405"/>
                </a:lnTo>
                <a:lnTo>
                  <a:pt x="1595" y="400"/>
                </a:lnTo>
                <a:lnTo>
                  <a:pt x="2276" y="2364"/>
                </a:lnTo>
                <a:lnTo>
                  <a:pt x="1522" y="109"/>
                </a:lnTo>
                <a:lnTo>
                  <a:pt x="1522" y="114"/>
                </a:lnTo>
                <a:lnTo>
                  <a:pt x="1528" y="114"/>
                </a:lnTo>
                <a:lnTo>
                  <a:pt x="1528" y="120"/>
                </a:lnTo>
                <a:lnTo>
                  <a:pt x="1533" y="120"/>
                </a:lnTo>
                <a:lnTo>
                  <a:pt x="1538" y="120"/>
                </a:lnTo>
                <a:lnTo>
                  <a:pt x="1548" y="109"/>
                </a:lnTo>
                <a:lnTo>
                  <a:pt x="1548" y="104"/>
                </a:lnTo>
                <a:lnTo>
                  <a:pt x="1548" y="99"/>
                </a:lnTo>
                <a:lnTo>
                  <a:pt x="1543" y="99"/>
                </a:lnTo>
                <a:lnTo>
                  <a:pt x="1538" y="99"/>
                </a:lnTo>
                <a:lnTo>
                  <a:pt x="1533" y="99"/>
                </a:lnTo>
                <a:lnTo>
                  <a:pt x="1533" y="104"/>
                </a:lnTo>
                <a:lnTo>
                  <a:pt x="1528" y="104"/>
                </a:lnTo>
                <a:lnTo>
                  <a:pt x="1528" y="109"/>
                </a:lnTo>
                <a:lnTo>
                  <a:pt x="1522" y="109"/>
                </a:lnTo>
                <a:lnTo>
                  <a:pt x="2276" y="2364"/>
                </a:lnTo>
                <a:lnTo>
                  <a:pt x="1611" y="437"/>
                </a:lnTo>
                <a:lnTo>
                  <a:pt x="1611" y="431"/>
                </a:lnTo>
                <a:lnTo>
                  <a:pt x="1606" y="437"/>
                </a:lnTo>
                <a:lnTo>
                  <a:pt x="1611" y="437"/>
                </a:lnTo>
                <a:lnTo>
                  <a:pt x="2276" y="2364"/>
                </a:lnTo>
                <a:lnTo>
                  <a:pt x="1543" y="546"/>
                </a:lnTo>
                <a:lnTo>
                  <a:pt x="1528" y="546"/>
                </a:lnTo>
                <a:lnTo>
                  <a:pt x="1522" y="556"/>
                </a:lnTo>
                <a:lnTo>
                  <a:pt x="1522" y="561"/>
                </a:lnTo>
                <a:lnTo>
                  <a:pt x="1522" y="566"/>
                </a:lnTo>
                <a:lnTo>
                  <a:pt x="1528" y="561"/>
                </a:lnTo>
                <a:lnTo>
                  <a:pt x="1522" y="566"/>
                </a:lnTo>
                <a:lnTo>
                  <a:pt x="1528" y="566"/>
                </a:lnTo>
                <a:lnTo>
                  <a:pt x="1533" y="566"/>
                </a:lnTo>
                <a:lnTo>
                  <a:pt x="1538" y="561"/>
                </a:lnTo>
                <a:lnTo>
                  <a:pt x="1538" y="556"/>
                </a:lnTo>
                <a:lnTo>
                  <a:pt x="1543" y="556"/>
                </a:lnTo>
                <a:lnTo>
                  <a:pt x="1543" y="546"/>
                </a:lnTo>
                <a:lnTo>
                  <a:pt x="2276" y="2364"/>
                </a:lnTo>
                <a:lnTo>
                  <a:pt x="1377" y="416"/>
                </a:lnTo>
                <a:lnTo>
                  <a:pt x="1382" y="416"/>
                </a:lnTo>
                <a:lnTo>
                  <a:pt x="1387" y="416"/>
                </a:lnTo>
                <a:lnTo>
                  <a:pt x="1387" y="411"/>
                </a:lnTo>
                <a:lnTo>
                  <a:pt x="1382" y="411"/>
                </a:lnTo>
                <a:lnTo>
                  <a:pt x="1377" y="416"/>
                </a:lnTo>
                <a:lnTo>
                  <a:pt x="2276" y="2364"/>
                </a:lnTo>
                <a:lnTo>
                  <a:pt x="1320" y="779"/>
                </a:lnTo>
                <a:lnTo>
                  <a:pt x="1320" y="774"/>
                </a:lnTo>
                <a:lnTo>
                  <a:pt x="1315" y="779"/>
                </a:lnTo>
                <a:lnTo>
                  <a:pt x="1309" y="779"/>
                </a:lnTo>
                <a:lnTo>
                  <a:pt x="1304" y="779"/>
                </a:lnTo>
                <a:lnTo>
                  <a:pt x="1299" y="779"/>
                </a:lnTo>
                <a:lnTo>
                  <a:pt x="1299" y="785"/>
                </a:lnTo>
                <a:lnTo>
                  <a:pt x="1294" y="779"/>
                </a:lnTo>
                <a:lnTo>
                  <a:pt x="1289" y="785"/>
                </a:lnTo>
                <a:lnTo>
                  <a:pt x="1283" y="785"/>
                </a:lnTo>
                <a:lnTo>
                  <a:pt x="1283" y="790"/>
                </a:lnTo>
                <a:lnTo>
                  <a:pt x="1283" y="795"/>
                </a:lnTo>
                <a:lnTo>
                  <a:pt x="1283" y="800"/>
                </a:lnTo>
                <a:lnTo>
                  <a:pt x="1278" y="805"/>
                </a:lnTo>
                <a:lnTo>
                  <a:pt x="1283" y="805"/>
                </a:lnTo>
                <a:lnTo>
                  <a:pt x="1278" y="805"/>
                </a:lnTo>
                <a:lnTo>
                  <a:pt x="1283" y="805"/>
                </a:lnTo>
                <a:lnTo>
                  <a:pt x="1278" y="811"/>
                </a:lnTo>
                <a:lnTo>
                  <a:pt x="1283" y="811"/>
                </a:lnTo>
                <a:lnTo>
                  <a:pt x="1278" y="816"/>
                </a:lnTo>
                <a:lnTo>
                  <a:pt x="1283" y="816"/>
                </a:lnTo>
                <a:lnTo>
                  <a:pt x="1289" y="816"/>
                </a:lnTo>
                <a:lnTo>
                  <a:pt x="1283" y="821"/>
                </a:lnTo>
                <a:lnTo>
                  <a:pt x="1289" y="816"/>
                </a:lnTo>
                <a:lnTo>
                  <a:pt x="1289" y="821"/>
                </a:lnTo>
                <a:lnTo>
                  <a:pt x="1294" y="816"/>
                </a:lnTo>
                <a:lnTo>
                  <a:pt x="1294" y="821"/>
                </a:lnTo>
                <a:lnTo>
                  <a:pt x="1294" y="816"/>
                </a:lnTo>
                <a:lnTo>
                  <a:pt x="1299" y="821"/>
                </a:lnTo>
                <a:lnTo>
                  <a:pt x="1299" y="816"/>
                </a:lnTo>
                <a:lnTo>
                  <a:pt x="1299" y="821"/>
                </a:lnTo>
                <a:lnTo>
                  <a:pt x="1304" y="816"/>
                </a:lnTo>
                <a:lnTo>
                  <a:pt x="1304" y="821"/>
                </a:lnTo>
                <a:lnTo>
                  <a:pt x="1304" y="816"/>
                </a:lnTo>
                <a:lnTo>
                  <a:pt x="1309" y="816"/>
                </a:lnTo>
                <a:lnTo>
                  <a:pt x="1315" y="816"/>
                </a:lnTo>
                <a:lnTo>
                  <a:pt x="1320" y="811"/>
                </a:lnTo>
                <a:lnTo>
                  <a:pt x="1325" y="811"/>
                </a:lnTo>
                <a:lnTo>
                  <a:pt x="1325" y="805"/>
                </a:lnTo>
                <a:lnTo>
                  <a:pt x="1330" y="800"/>
                </a:lnTo>
                <a:lnTo>
                  <a:pt x="1330" y="795"/>
                </a:lnTo>
                <a:lnTo>
                  <a:pt x="1335" y="795"/>
                </a:lnTo>
                <a:lnTo>
                  <a:pt x="1330" y="795"/>
                </a:lnTo>
                <a:lnTo>
                  <a:pt x="1335" y="790"/>
                </a:lnTo>
                <a:lnTo>
                  <a:pt x="1330" y="790"/>
                </a:lnTo>
                <a:lnTo>
                  <a:pt x="1335" y="790"/>
                </a:lnTo>
                <a:lnTo>
                  <a:pt x="1330" y="790"/>
                </a:lnTo>
                <a:lnTo>
                  <a:pt x="1330" y="785"/>
                </a:lnTo>
                <a:lnTo>
                  <a:pt x="1335" y="785"/>
                </a:lnTo>
                <a:lnTo>
                  <a:pt x="1330" y="785"/>
                </a:lnTo>
                <a:lnTo>
                  <a:pt x="1330" y="779"/>
                </a:lnTo>
                <a:lnTo>
                  <a:pt x="1330" y="785"/>
                </a:lnTo>
                <a:lnTo>
                  <a:pt x="1330" y="779"/>
                </a:lnTo>
                <a:lnTo>
                  <a:pt x="1325" y="779"/>
                </a:lnTo>
                <a:lnTo>
                  <a:pt x="1320" y="779"/>
                </a:lnTo>
                <a:lnTo>
                  <a:pt x="2276" y="2364"/>
                </a:lnTo>
                <a:lnTo>
                  <a:pt x="1247" y="821"/>
                </a:lnTo>
                <a:lnTo>
                  <a:pt x="1247" y="816"/>
                </a:lnTo>
                <a:lnTo>
                  <a:pt x="1247" y="811"/>
                </a:lnTo>
                <a:lnTo>
                  <a:pt x="1242" y="811"/>
                </a:lnTo>
                <a:lnTo>
                  <a:pt x="1231" y="816"/>
                </a:lnTo>
                <a:lnTo>
                  <a:pt x="1231" y="811"/>
                </a:lnTo>
                <a:lnTo>
                  <a:pt x="1231" y="816"/>
                </a:lnTo>
                <a:lnTo>
                  <a:pt x="1226" y="816"/>
                </a:lnTo>
                <a:lnTo>
                  <a:pt x="1226" y="821"/>
                </a:lnTo>
                <a:lnTo>
                  <a:pt x="1221" y="821"/>
                </a:lnTo>
                <a:lnTo>
                  <a:pt x="1221" y="826"/>
                </a:lnTo>
                <a:lnTo>
                  <a:pt x="1226" y="831"/>
                </a:lnTo>
                <a:lnTo>
                  <a:pt x="1221" y="831"/>
                </a:lnTo>
                <a:lnTo>
                  <a:pt x="1226" y="831"/>
                </a:lnTo>
                <a:lnTo>
                  <a:pt x="1226" y="837"/>
                </a:lnTo>
                <a:lnTo>
                  <a:pt x="1231" y="831"/>
                </a:lnTo>
                <a:lnTo>
                  <a:pt x="1237" y="831"/>
                </a:lnTo>
                <a:lnTo>
                  <a:pt x="1242" y="826"/>
                </a:lnTo>
                <a:lnTo>
                  <a:pt x="1247" y="826"/>
                </a:lnTo>
                <a:lnTo>
                  <a:pt x="1247" y="821"/>
                </a:lnTo>
                <a:lnTo>
                  <a:pt x="2276" y="2364"/>
                </a:lnTo>
                <a:lnTo>
                  <a:pt x="1257" y="696"/>
                </a:lnTo>
                <a:lnTo>
                  <a:pt x="1252" y="696"/>
                </a:lnTo>
                <a:lnTo>
                  <a:pt x="1247" y="696"/>
                </a:lnTo>
                <a:lnTo>
                  <a:pt x="1247" y="702"/>
                </a:lnTo>
                <a:lnTo>
                  <a:pt x="1247" y="707"/>
                </a:lnTo>
                <a:lnTo>
                  <a:pt x="1242" y="712"/>
                </a:lnTo>
                <a:lnTo>
                  <a:pt x="1247" y="712"/>
                </a:lnTo>
                <a:lnTo>
                  <a:pt x="1242" y="712"/>
                </a:lnTo>
                <a:lnTo>
                  <a:pt x="1247" y="712"/>
                </a:lnTo>
                <a:lnTo>
                  <a:pt x="1242" y="717"/>
                </a:lnTo>
                <a:lnTo>
                  <a:pt x="1242" y="712"/>
                </a:lnTo>
                <a:lnTo>
                  <a:pt x="1242" y="717"/>
                </a:lnTo>
                <a:lnTo>
                  <a:pt x="1247" y="717"/>
                </a:lnTo>
                <a:lnTo>
                  <a:pt x="1242" y="717"/>
                </a:lnTo>
                <a:lnTo>
                  <a:pt x="1247" y="717"/>
                </a:lnTo>
                <a:lnTo>
                  <a:pt x="1247" y="722"/>
                </a:lnTo>
                <a:lnTo>
                  <a:pt x="1247" y="717"/>
                </a:lnTo>
                <a:lnTo>
                  <a:pt x="1247" y="722"/>
                </a:lnTo>
                <a:lnTo>
                  <a:pt x="1252" y="722"/>
                </a:lnTo>
                <a:lnTo>
                  <a:pt x="1257" y="722"/>
                </a:lnTo>
                <a:lnTo>
                  <a:pt x="1263" y="722"/>
                </a:lnTo>
                <a:lnTo>
                  <a:pt x="1268" y="717"/>
                </a:lnTo>
                <a:lnTo>
                  <a:pt x="1273" y="717"/>
                </a:lnTo>
                <a:lnTo>
                  <a:pt x="1273" y="712"/>
                </a:lnTo>
                <a:lnTo>
                  <a:pt x="1278" y="707"/>
                </a:lnTo>
                <a:lnTo>
                  <a:pt x="1278" y="702"/>
                </a:lnTo>
                <a:lnTo>
                  <a:pt x="1278" y="696"/>
                </a:lnTo>
                <a:lnTo>
                  <a:pt x="1273" y="696"/>
                </a:lnTo>
                <a:lnTo>
                  <a:pt x="1273" y="691"/>
                </a:lnTo>
                <a:lnTo>
                  <a:pt x="1273" y="696"/>
                </a:lnTo>
                <a:lnTo>
                  <a:pt x="1268" y="691"/>
                </a:lnTo>
                <a:lnTo>
                  <a:pt x="1268" y="696"/>
                </a:lnTo>
                <a:lnTo>
                  <a:pt x="1268" y="691"/>
                </a:lnTo>
                <a:lnTo>
                  <a:pt x="1268" y="696"/>
                </a:lnTo>
                <a:lnTo>
                  <a:pt x="1263" y="691"/>
                </a:lnTo>
                <a:lnTo>
                  <a:pt x="1263" y="696"/>
                </a:lnTo>
                <a:lnTo>
                  <a:pt x="1257" y="696"/>
                </a:lnTo>
                <a:lnTo>
                  <a:pt x="2276" y="2364"/>
                </a:lnTo>
                <a:lnTo>
                  <a:pt x="1377" y="644"/>
                </a:lnTo>
                <a:lnTo>
                  <a:pt x="1372" y="644"/>
                </a:lnTo>
                <a:lnTo>
                  <a:pt x="1356" y="644"/>
                </a:lnTo>
                <a:lnTo>
                  <a:pt x="1351" y="650"/>
                </a:lnTo>
                <a:lnTo>
                  <a:pt x="1351" y="655"/>
                </a:lnTo>
                <a:lnTo>
                  <a:pt x="1341" y="660"/>
                </a:lnTo>
                <a:lnTo>
                  <a:pt x="1346" y="660"/>
                </a:lnTo>
                <a:lnTo>
                  <a:pt x="1341" y="670"/>
                </a:lnTo>
                <a:lnTo>
                  <a:pt x="1341" y="676"/>
                </a:lnTo>
                <a:lnTo>
                  <a:pt x="1335" y="681"/>
                </a:lnTo>
                <a:lnTo>
                  <a:pt x="1335" y="676"/>
                </a:lnTo>
                <a:lnTo>
                  <a:pt x="1341" y="676"/>
                </a:lnTo>
                <a:lnTo>
                  <a:pt x="1346" y="676"/>
                </a:lnTo>
                <a:lnTo>
                  <a:pt x="1341" y="681"/>
                </a:lnTo>
                <a:lnTo>
                  <a:pt x="1346" y="676"/>
                </a:lnTo>
                <a:lnTo>
                  <a:pt x="1351" y="676"/>
                </a:lnTo>
                <a:lnTo>
                  <a:pt x="1351" y="681"/>
                </a:lnTo>
                <a:lnTo>
                  <a:pt x="1356" y="676"/>
                </a:lnTo>
                <a:lnTo>
                  <a:pt x="1361" y="670"/>
                </a:lnTo>
                <a:lnTo>
                  <a:pt x="1361" y="676"/>
                </a:lnTo>
                <a:lnTo>
                  <a:pt x="1367" y="670"/>
                </a:lnTo>
                <a:lnTo>
                  <a:pt x="1372" y="660"/>
                </a:lnTo>
                <a:lnTo>
                  <a:pt x="1377" y="655"/>
                </a:lnTo>
                <a:lnTo>
                  <a:pt x="1377" y="650"/>
                </a:lnTo>
                <a:lnTo>
                  <a:pt x="1377" y="644"/>
                </a:lnTo>
                <a:lnTo>
                  <a:pt x="2276" y="2364"/>
                </a:lnTo>
                <a:lnTo>
                  <a:pt x="3460" y="1018"/>
                </a:lnTo>
                <a:lnTo>
                  <a:pt x="3403" y="1044"/>
                </a:lnTo>
                <a:lnTo>
                  <a:pt x="3460" y="1024"/>
                </a:lnTo>
                <a:lnTo>
                  <a:pt x="3460" y="1018"/>
                </a:lnTo>
                <a:lnTo>
                  <a:pt x="2276" y="2364"/>
                </a:lnTo>
                <a:lnTo>
                  <a:pt x="1195" y="727"/>
                </a:lnTo>
                <a:lnTo>
                  <a:pt x="1200" y="722"/>
                </a:lnTo>
                <a:lnTo>
                  <a:pt x="1206" y="722"/>
                </a:lnTo>
                <a:lnTo>
                  <a:pt x="1206" y="717"/>
                </a:lnTo>
                <a:lnTo>
                  <a:pt x="1200" y="717"/>
                </a:lnTo>
                <a:lnTo>
                  <a:pt x="1195" y="722"/>
                </a:lnTo>
                <a:lnTo>
                  <a:pt x="1195" y="727"/>
                </a:lnTo>
                <a:lnTo>
                  <a:pt x="2276" y="2364"/>
                </a:lnTo>
                <a:lnTo>
                  <a:pt x="1180" y="561"/>
                </a:lnTo>
                <a:lnTo>
                  <a:pt x="1185" y="561"/>
                </a:lnTo>
                <a:lnTo>
                  <a:pt x="1180" y="566"/>
                </a:lnTo>
                <a:lnTo>
                  <a:pt x="1174" y="577"/>
                </a:lnTo>
                <a:lnTo>
                  <a:pt x="1180" y="572"/>
                </a:lnTo>
                <a:lnTo>
                  <a:pt x="1174" y="577"/>
                </a:lnTo>
                <a:lnTo>
                  <a:pt x="1180" y="577"/>
                </a:lnTo>
                <a:lnTo>
                  <a:pt x="1174" y="577"/>
                </a:lnTo>
                <a:lnTo>
                  <a:pt x="1180" y="577"/>
                </a:lnTo>
                <a:lnTo>
                  <a:pt x="1185" y="577"/>
                </a:lnTo>
                <a:lnTo>
                  <a:pt x="1190" y="577"/>
                </a:lnTo>
                <a:lnTo>
                  <a:pt x="1200" y="566"/>
                </a:lnTo>
                <a:lnTo>
                  <a:pt x="1200" y="561"/>
                </a:lnTo>
                <a:lnTo>
                  <a:pt x="1206" y="561"/>
                </a:lnTo>
                <a:lnTo>
                  <a:pt x="1206" y="556"/>
                </a:lnTo>
                <a:lnTo>
                  <a:pt x="1195" y="556"/>
                </a:lnTo>
                <a:lnTo>
                  <a:pt x="1190" y="556"/>
                </a:lnTo>
                <a:lnTo>
                  <a:pt x="1190" y="561"/>
                </a:lnTo>
                <a:lnTo>
                  <a:pt x="1180" y="561"/>
                </a:lnTo>
                <a:lnTo>
                  <a:pt x="2276" y="2364"/>
                </a:lnTo>
                <a:lnTo>
                  <a:pt x="1174" y="779"/>
                </a:lnTo>
                <a:lnTo>
                  <a:pt x="1159" y="790"/>
                </a:lnTo>
                <a:lnTo>
                  <a:pt x="1164" y="790"/>
                </a:lnTo>
                <a:lnTo>
                  <a:pt x="1154" y="795"/>
                </a:lnTo>
                <a:lnTo>
                  <a:pt x="1143" y="805"/>
                </a:lnTo>
                <a:lnTo>
                  <a:pt x="1138" y="811"/>
                </a:lnTo>
                <a:lnTo>
                  <a:pt x="1143" y="811"/>
                </a:lnTo>
                <a:lnTo>
                  <a:pt x="1138" y="816"/>
                </a:lnTo>
                <a:lnTo>
                  <a:pt x="1143" y="811"/>
                </a:lnTo>
                <a:lnTo>
                  <a:pt x="1143" y="816"/>
                </a:lnTo>
                <a:lnTo>
                  <a:pt x="1143" y="811"/>
                </a:lnTo>
                <a:lnTo>
                  <a:pt x="1148" y="816"/>
                </a:lnTo>
                <a:lnTo>
                  <a:pt x="1148" y="811"/>
                </a:lnTo>
                <a:lnTo>
                  <a:pt x="1164" y="800"/>
                </a:lnTo>
                <a:lnTo>
                  <a:pt x="1164" y="795"/>
                </a:lnTo>
                <a:lnTo>
                  <a:pt x="1169" y="790"/>
                </a:lnTo>
                <a:lnTo>
                  <a:pt x="1174" y="779"/>
                </a:lnTo>
                <a:lnTo>
                  <a:pt x="2276" y="2364"/>
                </a:lnTo>
                <a:lnTo>
                  <a:pt x="1128" y="847"/>
                </a:lnTo>
                <a:lnTo>
                  <a:pt x="1133" y="847"/>
                </a:lnTo>
                <a:lnTo>
                  <a:pt x="1133" y="842"/>
                </a:lnTo>
                <a:lnTo>
                  <a:pt x="1128" y="847"/>
                </a:lnTo>
                <a:lnTo>
                  <a:pt x="2276" y="2364"/>
                </a:lnTo>
                <a:lnTo>
                  <a:pt x="1206" y="826"/>
                </a:lnTo>
                <a:lnTo>
                  <a:pt x="1211" y="826"/>
                </a:lnTo>
                <a:lnTo>
                  <a:pt x="1216" y="821"/>
                </a:lnTo>
                <a:lnTo>
                  <a:pt x="1221" y="821"/>
                </a:lnTo>
                <a:lnTo>
                  <a:pt x="1221" y="816"/>
                </a:lnTo>
                <a:lnTo>
                  <a:pt x="1216" y="811"/>
                </a:lnTo>
                <a:lnTo>
                  <a:pt x="1211" y="811"/>
                </a:lnTo>
                <a:lnTo>
                  <a:pt x="1206" y="816"/>
                </a:lnTo>
                <a:lnTo>
                  <a:pt x="1206" y="821"/>
                </a:lnTo>
                <a:lnTo>
                  <a:pt x="1206" y="826"/>
                </a:lnTo>
                <a:lnTo>
                  <a:pt x="2276" y="2364"/>
                </a:lnTo>
                <a:lnTo>
                  <a:pt x="1138" y="826"/>
                </a:lnTo>
                <a:lnTo>
                  <a:pt x="1138" y="821"/>
                </a:lnTo>
                <a:lnTo>
                  <a:pt x="1128" y="821"/>
                </a:lnTo>
                <a:lnTo>
                  <a:pt x="1122" y="826"/>
                </a:lnTo>
                <a:lnTo>
                  <a:pt x="1117" y="831"/>
                </a:lnTo>
                <a:lnTo>
                  <a:pt x="1122" y="831"/>
                </a:lnTo>
                <a:lnTo>
                  <a:pt x="1117" y="831"/>
                </a:lnTo>
                <a:lnTo>
                  <a:pt x="1122" y="831"/>
                </a:lnTo>
                <a:lnTo>
                  <a:pt x="1128" y="837"/>
                </a:lnTo>
                <a:lnTo>
                  <a:pt x="1128" y="831"/>
                </a:lnTo>
                <a:lnTo>
                  <a:pt x="1133" y="831"/>
                </a:lnTo>
                <a:lnTo>
                  <a:pt x="1138" y="826"/>
                </a:lnTo>
                <a:lnTo>
                  <a:pt x="2276" y="2364"/>
                </a:lnTo>
                <a:lnTo>
                  <a:pt x="1206" y="785"/>
                </a:lnTo>
                <a:lnTo>
                  <a:pt x="1206" y="779"/>
                </a:lnTo>
                <a:lnTo>
                  <a:pt x="1211" y="779"/>
                </a:lnTo>
                <a:lnTo>
                  <a:pt x="1216" y="774"/>
                </a:lnTo>
                <a:lnTo>
                  <a:pt x="1216" y="774"/>
                </a:lnTo>
                <a:lnTo>
                  <a:pt x="1216" y="769"/>
                </a:lnTo>
                <a:lnTo>
                  <a:pt x="1211" y="769"/>
                </a:lnTo>
                <a:lnTo>
                  <a:pt x="1200" y="774"/>
                </a:lnTo>
                <a:lnTo>
                  <a:pt x="1195" y="774"/>
                </a:lnTo>
                <a:lnTo>
                  <a:pt x="1195" y="779"/>
                </a:lnTo>
                <a:lnTo>
                  <a:pt x="1195" y="785"/>
                </a:lnTo>
                <a:lnTo>
                  <a:pt x="1195" y="779"/>
                </a:lnTo>
                <a:lnTo>
                  <a:pt x="1195" y="785"/>
                </a:lnTo>
                <a:lnTo>
                  <a:pt x="1200" y="785"/>
                </a:lnTo>
                <a:lnTo>
                  <a:pt x="1206" y="785"/>
                </a:lnTo>
                <a:lnTo>
                  <a:pt x="2276" y="2364"/>
                </a:lnTo>
                <a:lnTo>
                  <a:pt x="1403" y="463"/>
                </a:lnTo>
                <a:lnTo>
                  <a:pt x="1398" y="463"/>
                </a:lnTo>
                <a:lnTo>
                  <a:pt x="1393" y="463"/>
                </a:lnTo>
                <a:lnTo>
                  <a:pt x="1387" y="468"/>
                </a:lnTo>
                <a:lnTo>
                  <a:pt x="1382" y="468"/>
                </a:lnTo>
                <a:lnTo>
                  <a:pt x="1377" y="473"/>
                </a:lnTo>
                <a:lnTo>
                  <a:pt x="1377" y="478"/>
                </a:lnTo>
                <a:lnTo>
                  <a:pt x="1377" y="483"/>
                </a:lnTo>
                <a:lnTo>
                  <a:pt x="1382" y="478"/>
                </a:lnTo>
                <a:lnTo>
                  <a:pt x="1382" y="483"/>
                </a:lnTo>
                <a:lnTo>
                  <a:pt x="1382" y="478"/>
                </a:lnTo>
                <a:lnTo>
                  <a:pt x="1382" y="483"/>
                </a:lnTo>
                <a:lnTo>
                  <a:pt x="1387" y="478"/>
                </a:lnTo>
                <a:lnTo>
                  <a:pt x="1393" y="478"/>
                </a:lnTo>
                <a:lnTo>
                  <a:pt x="1398" y="473"/>
                </a:lnTo>
                <a:lnTo>
                  <a:pt x="1403" y="468"/>
                </a:lnTo>
                <a:lnTo>
                  <a:pt x="1403" y="463"/>
                </a:lnTo>
                <a:lnTo>
                  <a:pt x="2276" y="2364"/>
                </a:lnTo>
                <a:lnTo>
                  <a:pt x="1242" y="894"/>
                </a:lnTo>
                <a:lnTo>
                  <a:pt x="1237" y="894"/>
                </a:lnTo>
                <a:lnTo>
                  <a:pt x="1237" y="889"/>
                </a:lnTo>
                <a:lnTo>
                  <a:pt x="1231" y="889"/>
                </a:lnTo>
                <a:lnTo>
                  <a:pt x="1216" y="899"/>
                </a:lnTo>
                <a:lnTo>
                  <a:pt x="1211" y="899"/>
                </a:lnTo>
                <a:lnTo>
                  <a:pt x="1211" y="904"/>
                </a:lnTo>
                <a:lnTo>
                  <a:pt x="1206" y="909"/>
                </a:lnTo>
                <a:lnTo>
                  <a:pt x="1206" y="915"/>
                </a:lnTo>
                <a:lnTo>
                  <a:pt x="1206" y="920"/>
                </a:lnTo>
                <a:lnTo>
                  <a:pt x="1211" y="920"/>
                </a:lnTo>
                <a:lnTo>
                  <a:pt x="1216" y="920"/>
                </a:lnTo>
                <a:lnTo>
                  <a:pt x="1221" y="920"/>
                </a:lnTo>
                <a:lnTo>
                  <a:pt x="1226" y="915"/>
                </a:lnTo>
                <a:lnTo>
                  <a:pt x="1231" y="915"/>
                </a:lnTo>
                <a:lnTo>
                  <a:pt x="1231" y="909"/>
                </a:lnTo>
                <a:lnTo>
                  <a:pt x="1237" y="904"/>
                </a:lnTo>
                <a:lnTo>
                  <a:pt x="1242" y="899"/>
                </a:lnTo>
                <a:lnTo>
                  <a:pt x="1242" y="894"/>
                </a:lnTo>
                <a:lnTo>
                  <a:pt x="2276" y="2364"/>
                </a:lnTo>
                <a:lnTo>
                  <a:pt x="1502" y="94"/>
                </a:lnTo>
                <a:lnTo>
                  <a:pt x="1502" y="99"/>
                </a:lnTo>
                <a:lnTo>
                  <a:pt x="1512" y="99"/>
                </a:lnTo>
                <a:lnTo>
                  <a:pt x="1512" y="94"/>
                </a:lnTo>
                <a:lnTo>
                  <a:pt x="1507" y="94"/>
                </a:lnTo>
                <a:lnTo>
                  <a:pt x="1502" y="94"/>
                </a:lnTo>
                <a:lnTo>
                  <a:pt x="2276" y="2364"/>
                </a:lnTo>
                <a:lnTo>
                  <a:pt x="1522" y="156"/>
                </a:lnTo>
                <a:lnTo>
                  <a:pt x="1522" y="161"/>
                </a:lnTo>
                <a:lnTo>
                  <a:pt x="1528" y="156"/>
                </a:lnTo>
                <a:lnTo>
                  <a:pt x="1522" y="156"/>
                </a:lnTo>
                <a:lnTo>
                  <a:pt x="2276" y="2364"/>
                </a:lnTo>
                <a:lnTo>
                  <a:pt x="3346" y="1579"/>
                </a:lnTo>
                <a:lnTo>
                  <a:pt x="3325" y="1507"/>
                </a:lnTo>
                <a:lnTo>
                  <a:pt x="3299" y="1455"/>
                </a:lnTo>
                <a:lnTo>
                  <a:pt x="3304" y="1476"/>
                </a:lnTo>
                <a:lnTo>
                  <a:pt x="3346" y="1579"/>
                </a:lnTo>
                <a:lnTo>
                  <a:pt x="2276" y="2364"/>
                </a:lnTo>
                <a:lnTo>
                  <a:pt x="1491" y="442"/>
                </a:lnTo>
                <a:lnTo>
                  <a:pt x="1486" y="442"/>
                </a:lnTo>
                <a:lnTo>
                  <a:pt x="1486" y="447"/>
                </a:lnTo>
                <a:lnTo>
                  <a:pt x="1491" y="442"/>
                </a:lnTo>
                <a:lnTo>
                  <a:pt x="2276" y="2364"/>
                </a:lnTo>
                <a:lnTo>
                  <a:pt x="1512" y="83"/>
                </a:lnTo>
                <a:lnTo>
                  <a:pt x="1507" y="89"/>
                </a:lnTo>
                <a:lnTo>
                  <a:pt x="1512" y="89"/>
                </a:lnTo>
                <a:lnTo>
                  <a:pt x="1512" y="83"/>
                </a:lnTo>
                <a:lnTo>
                  <a:pt x="2276" y="2364"/>
                </a:lnTo>
                <a:lnTo>
                  <a:pt x="1522" y="166"/>
                </a:lnTo>
                <a:lnTo>
                  <a:pt x="1528" y="166"/>
                </a:lnTo>
                <a:lnTo>
                  <a:pt x="1528" y="161"/>
                </a:lnTo>
                <a:lnTo>
                  <a:pt x="1522" y="161"/>
                </a:lnTo>
                <a:lnTo>
                  <a:pt x="1522" y="166"/>
                </a:lnTo>
                <a:lnTo>
                  <a:pt x="1522" y="161"/>
                </a:lnTo>
                <a:lnTo>
                  <a:pt x="1522" y="166"/>
                </a:lnTo>
                <a:lnTo>
                  <a:pt x="2276" y="2364"/>
                </a:lnTo>
                <a:lnTo>
                  <a:pt x="1522" y="208"/>
                </a:lnTo>
                <a:lnTo>
                  <a:pt x="1522" y="203"/>
                </a:lnTo>
                <a:lnTo>
                  <a:pt x="1528" y="203"/>
                </a:lnTo>
                <a:lnTo>
                  <a:pt x="1533" y="198"/>
                </a:lnTo>
                <a:lnTo>
                  <a:pt x="1538" y="198"/>
                </a:lnTo>
                <a:lnTo>
                  <a:pt x="1538" y="192"/>
                </a:lnTo>
                <a:lnTo>
                  <a:pt x="1543" y="187"/>
                </a:lnTo>
                <a:lnTo>
                  <a:pt x="1543" y="182"/>
                </a:lnTo>
                <a:lnTo>
                  <a:pt x="1543" y="177"/>
                </a:lnTo>
                <a:lnTo>
                  <a:pt x="1538" y="177"/>
                </a:lnTo>
                <a:lnTo>
                  <a:pt x="1533" y="177"/>
                </a:lnTo>
                <a:lnTo>
                  <a:pt x="1517" y="182"/>
                </a:lnTo>
                <a:lnTo>
                  <a:pt x="1517" y="187"/>
                </a:lnTo>
                <a:lnTo>
                  <a:pt x="1512" y="192"/>
                </a:lnTo>
                <a:lnTo>
                  <a:pt x="1512" y="198"/>
                </a:lnTo>
                <a:lnTo>
                  <a:pt x="1507" y="203"/>
                </a:lnTo>
                <a:lnTo>
                  <a:pt x="1512" y="203"/>
                </a:lnTo>
                <a:lnTo>
                  <a:pt x="1507" y="208"/>
                </a:lnTo>
                <a:lnTo>
                  <a:pt x="1512" y="203"/>
                </a:lnTo>
                <a:lnTo>
                  <a:pt x="1512" y="208"/>
                </a:lnTo>
                <a:lnTo>
                  <a:pt x="1517" y="208"/>
                </a:lnTo>
                <a:lnTo>
                  <a:pt x="1522" y="203"/>
                </a:lnTo>
                <a:lnTo>
                  <a:pt x="1522" y="208"/>
                </a:lnTo>
                <a:lnTo>
                  <a:pt x="2276" y="2364"/>
                </a:lnTo>
                <a:lnTo>
                  <a:pt x="1408" y="416"/>
                </a:lnTo>
                <a:lnTo>
                  <a:pt x="1403" y="411"/>
                </a:lnTo>
                <a:lnTo>
                  <a:pt x="1398" y="411"/>
                </a:lnTo>
                <a:lnTo>
                  <a:pt x="1393" y="411"/>
                </a:lnTo>
                <a:lnTo>
                  <a:pt x="1393" y="416"/>
                </a:lnTo>
                <a:lnTo>
                  <a:pt x="1387" y="416"/>
                </a:lnTo>
                <a:lnTo>
                  <a:pt x="1387" y="421"/>
                </a:lnTo>
                <a:lnTo>
                  <a:pt x="1393" y="421"/>
                </a:lnTo>
                <a:lnTo>
                  <a:pt x="1393" y="426"/>
                </a:lnTo>
                <a:lnTo>
                  <a:pt x="1398" y="421"/>
                </a:lnTo>
                <a:lnTo>
                  <a:pt x="1403" y="416"/>
                </a:lnTo>
                <a:lnTo>
                  <a:pt x="1408" y="416"/>
                </a:lnTo>
                <a:lnTo>
                  <a:pt x="2276" y="2364"/>
                </a:lnTo>
                <a:lnTo>
                  <a:pt x="1507" y="104"/>
                </a:lnTo>
                <a:lnTo>
                  <a:pt x="1507" y="109"/>
                </a:lnTo>
                <a:lnTo>
                  <a:pt x="1512" y="109"/>
                </a:lnTo>
                <a:lnTo>
                  <a:pt x="1512" y="114"/>
                </a:lnTo>
                <a:lnTo>
                  <a:pt x="1512" y="109"/>
                </a:lnTo>
                <a:lnTo>
                  <a:pt x="1512" y="114"/>
                </a:lnTo>
                <a:lnTo>
                  <a:pt x="1517" y="109"/>
                </a:lnTo>
                <a:lnTo>
                  <a:pt x="1522" y="104"/>
                </a:lnTo>
                <a:lnTo>
                  <a:pt x="1528" y="104"/>
                </a:lnTo>
                <a:lnTo>
                  <a:pt x="1522" y="99"/>
                </a:lnTo>
                <a:lnTo>
                  <a:pt x="1517" y="99"/>
                </a:lnTo>
                <a:lnTo>
                  <a:pt x="1507" y="104"/>
                </a:lnTo>
                <a:lnTo>
                  <a:pt x="2276" y="2364"/>
                </a:lnTo>
                <a:lnTo>
                  <a:pt x="1439" y="535"/>
                </a:lnTo>
                <a:lnTo>
                  <a:pt x="1439" y="530"/>
                </a:lnTo>
                <a:lnTo>
                  <a:pt x="1434" y="525"/>
                </a:lnTo>
                <a:lnTo>
                  <a:pt x="1429" y="530"/>
                </a:lnTo>
                <a:lnTo>
                  <a:pt x="1434" y="535"/>
                </a:lnTo>
                <a:lnTo>
                  <a:pt x="1439" y="535"/>
                </a:lnTo>
                <a:lnTo>
                  <a:pt x="2276" y="2364"/>
                </a:lnTo>
                <a:lnTo>
                  <a:pt x="1408" y="608"/>
                </a:lnTo>
                <a:lnTo>
                  <a:pt x="1413" y="608"/>
                </a:lnTo>
                <a:lnTo>
                  <a:pt x="1419" y="603"/>
                </a:lnTo>
                <a:lnTo>
                  <a:pt x="1413" y="598"/>
                </a:lnTo>
                <a:lnTo>
                  <a:pt x="1408" y="603"/>
                </a:lnTo>
                <a:lnTo>
                  <a:pt x="1408" y="608"/>
                </a:lnTo>
                <a:lnTo>
                  <a:pt x="2276" y="2364"/>
                </a:lnTo>
                <a:lnTo>
                  <a:pt x="1444" y="385"/>
                </a:lnTo>
                <a:lnTo>
                  <a:pt x="1444" y="390"/>
                </a:lnTo>
                <a:lnTo>
                  <a:pt x="1439" y="385"/>
                </a:lnTo>
                <a:lnTo>
                  <a:pt x="1439" y="390"/>
                </a:lnTo>
                <a:lnTo>
                  <a:pt x="1434" y="390"/>
                </a:lnTo>
                <a:lnTo>
                  <a:pt x="1429" y="390"/>
                </a:lnTo>
                <a:lnTo>
                  <a:pt x="1429" y="395"/>
                </a:lnTo>
                <a:lnTo>
                  <a:pt x="1429" y="400"/>
                </a:lnTo>
                <a:lnTo>
                  <a:pt x="1429" y="405"/>
                </a:lnTo>
                <a:lnTo>
                  <a:pt x="1429" y="411"/>
                </a:lnTo>
                <a:lnTo>
                  <a:pt x="1429" y="405"/>
                </a:lnTo>
                <a:lnTo>
                  <a:pt x="1429" y="411"/>
                </a:lnTo>
                <a:lnTo>
                  <a:pt x="1429" y="416"/>
                </a:lnTo>
                <a:lnTo>
                  <a:pt x="1434" y="411"/>
                </a:lnTo>
                <a:lnTo>
                  <a:pt x="1434" y="416"/>
                </a:lnTo>
                <a:lnTo>
                  <a:pt x="1439" y="416"/>
                </a:lnTo>
                <a:lnTo>
                  <a:pt x="1444" y="416"/>
                </a:lnTo>
                <a:lnTo>
                  <a:pt x="1450" y="411"/>
                </a:lnTo>
                <a:lnTo>
                  <a:pt x="1455" y="411"/>
                </a:lnTo>
                <a:lnTo>
                  <a:pt x="1460" y="405"/>
                </a:lnTo>
                <a:lnTo>
                  <a:pt x="1460" y="400"/>
                </a:lnTo>
                <a:lnTo>
                  <a:pt x="1465" y="400"/>
                </a:lnTo>
                <a:lnTo>
                  <a:pt x="1460" y="395"/>
                </a:lnTo>
                <a:lnTo>
                  <a:pt x="1465" y="395"/>
                </a:lnTo>
                <a:lnTo>
                  <a:pt x="1460" y="395"/>
                </a:lnTo>
                <a:lnTo>
                  <a:pt x="1460" y="390"/>
                </a:lnTo>
                <a:lnTo>
                  <a:pt x="1465" y="390"/>
                </a:lnTo>
                <a:lnTo>
                  <a:pt x="1460" y="390"/>
                </a:lnTo>
                <a:lnTo>
                  <a:pt x="1455" y="390"/>
                </a:lnTo>
                <a:lnTo>
                  <a:pt x="1455" y="385"/>
                </a:lnTo>
                <a:lnTo>
                  <a:pt x="1455" y="390"/>
                </a:lnTo>
                <a:lnTo>
                  <a:pt x="1455" y="385"/>
                </a:lnTo>
                <a:lnTo>
                  <a:pt x="1450" y="385"/>
                </a:lnTo>
                <a:lnTo>
                  <a:pt x="1450" y="390"/>
                </a:lnTo>
                <a:lnTo>
                  <a:pt x="1450" y="385"/>
                </a:lnTo>
                <a:lnTo>
                  <a:pt x="1444" y="385"/>
                </a:lnTo>
                <a:lnTo>
                  <a:pt x="2276" y="2364"/>
                </a:lnTo>
                <a:lnTo>
                  <a:pt x="1444" y="468"/>
                </a:lnTo>
                <a:lnTo>
                  <a:pt x="1434" y="473"/>
                </a:lnTo>
                <a:lnTo>
                  <a:pt x="1434" y="468"/>
                </a:lnTo>
                <a:lnTo>
                  <a:pt x="1429" y="463"/>
                </a:lnTo>
                <a:lnTo>
                  <a:pt x="1424" y="463"/>
                </a:lnTo>
                <a:lnTo>
                  <a:pt x="1419" y="468"/>
                </a:lnTo>
                <a:lnTo>
                  <a:pt x="1413" y="473"/>
                </a:lnTo>
                <a:lnTo>
                  <a:pt x="1408" y="483"/>
                </a:lnTo>
                <a:lnTo>
                  <a:pt x="1413" y="483"/>
                </a:lnTo>
                <a:lnTo>
                  <a:pt x="1408" y="489"/>
                </a:lnTo>
                <a:lnTo>
                  <a:pt x="1413" y="489"/>
                </a:lnTo>
                <a:lnTo>
                  <a:pt x="1419" y="489"/>
                </a:lnTo>
                <a:lnTo>
                  <a:pt x="1424" y="483"/>
                </a:lnTo>
                <a:lnTo>
                  <a:pt x="1429" y="483"/>
                </a:lnTo>
                <a:lnTo>
                  <a:pt x="1429" y="489"/>
                </a:lnTo>
                <a:lnTo>
                  <a:pt x="1434" y="489"/>
                </a:lnTo>
                <a:lnTo>
                  <a:pt x="1429" y="489"/>
                </a:lnTo>
                <a:lnTo>
                  <a:pt x="1434" y="489"/>
                </a:lnTo>
                <a:lnTo>
                  <a:pt x="1439" y="483"/>
                </a:lnTo>
                <a:lnTo>
                  <a:pt x="1444" y="478"/>
                </a:lnTo>
                <a:lnTo>
                  <a:pt x="1444" y="473"/>
                </a:lnTo>
                <a:lnTo>
                  <a:pt x="1444" y="468"/>
                </a:lnTo>
                <a:lnTo>
                  <a:pt x="2276" y="2364"/>
                </a:lnTo>
                <a:lnTo>
                  <a:pt x="1450" y="598"/>
                </a:lnTo>
                <a:lnTo>
                  <a:pt x="1455" y="592"/>
                </a:lnTo>
                <a:lnTo>
                  <a:pt x="1450" y="592"/>
                </a:lnTo>
                <a:lnTo>
                  <a:pt x="1450" y="598"/>
                </a:lnTo>
                <a:lnTo>
                  <a:pt x="2276" y="2364"/>
                </a:lnTo>
                <a:lnTo>
                  <a:pt x="3907" y="286"/>
                </a:lnTo>
                <a:lnTo>
                  <a:pt x="3902" y="286"/>
                </a:lnTo>
                <a:lnTo>
                  <a:pt x="3902" y="291"/>
                </a:lnTo>
                <a:lnTo>
                  <a:pt x="3907" y="291"/>
                </a:lnTo>
                <a:lnTo>
                  <a:pt x="3907" y="286"/>
                </a:lnTo>
                <a:lnTo>
                  <a:pt x="2276" y="2364"/>
                </a:lnTo>
                <a:lnTo>
                  <a:pt x="3876" y="255"/>
                </a:lnTo>
                <a:lnTo>
                  <a:pt x="3871" y="255"/>
                </a:lnTo>
                <a:lnTo>
                  <a:pt x="3865" y="250"/>
                </a:lnTo>
                <a:lnTo>
                  <a:pt x="3860" y="250"/>
                </a:lnTo>
                <a:lnTo>
                  <a:pt x="3845" y="244"/>
                </a:lnTo>
                <a:lnTo>
                  <a:pt x="3850" y="250"/>
                </a:lnTo>
                <a:lnTo>
                  <a:pt x="3845" y="255"/>
                </a:lnTo>
                <a:lnTo>
                  <a:pt x="3850" y="255"/>
                </a:lnTo>
                <a:lnTo>
                  <a:pt x="3855" y="255"/>
                </a:lnTo>
                <a:lnTo>
                  <a:pt x="3860" y="255"/>
                </a:lnTo>
                <a:lnTo>
                  <a:pt x="3865" y="255"/>
                </a:lnTo>
                <a:lnTo>
                  <a:pt x="3871" y="255"/>
                </a:lnTo>
                <a:lnTo>
                  <a:pt x="3871" y="260"/>
                </a:lnTo>
                <a:lnTo>
                  <a:pt x="3876" y="255"/>
                </a:lnTo>
                <a:lnTo>
                  <a:pt x="2276" y="2364"/>
                </a:lnTo>
                <a:lnTo>
                  <a:pt x="3793" y="198"/>
                </a:lnTo>
                <a:lnTo>
                  <a:pt x="3793" y="192"/>
                </a:lnTo>
                <a:lnTo>
                  <a:pt x="3788" y="192"/>
                </a:lnTo>
                <a:lnTo>
                  <a:pt x="3782" y="198"/>
                </a:lnTo>
                <a:lnTo>
                  <a:pt x="3782" y="203"/>
                </a:lnTo>
                <a:lnTo>
                  <a:pt x="3782" y="208"/>
                </a:lnTo>
                <a:lnTo>
                  <a:pt x="3788" y="203"/>
                </a:lnTo>
                <a:lnTo>
                  <a:pt x="3793" y="198"/>
                </a:lnTo>
                <a:lnTo>
                  <a:pt x="2276" y="2364"/>
                </a:lnTo>
                <a:lnTo>
                  <a:pt x="3814" y="234"/>
                </a:lnTo>
                <a:lnTo>
                  <a:pt x="3808" y="234"/>
                </a:lnTo>
                <a:lnTo>
                  <a:pt x="3819" y="234"/>
                </a:lnTo>
                <a:lnTo>
                  <a:pt x="3819" y="239"/>
                </a:lnTo>
                <a:lnTo>
                  <a:pt x="3824" y="239"/>
                </a:lnTo>
                <a:lnTo>
                  <a:pt x="3829" y="239"/>
                </a:lnTo>
                <a:lnTo>
                  <a:pt x="3829" y="234"/>
                </a:lnTo>
                <a:lnTo>
                  <a:pt x="3819" y="234"/>
                </a:lnTo>
                <a:lnTo>
                  <a:pt x="3814" y="234"/>
                </a:lnTo>
                <a:lnTo>
                  <a:pt x="2276" y="2364"/>
                </a:lnTo>
                <a:lnTo>
                  <a:pt x="3938" y="317"/>
                </a:lnTo>
                <a:lnTo>
                  <a:pt x="3933" y="317"/>
                </a:lnTo>
                <a:lnTo>
                  <a:pt x="3933" y="322"/>
                </a:lnTo>
                <a:lnTo>
                  <a:pt x="3938" y="317"/>
                </a:lnTo>
                <a:lnTo>
                  <a:pt x="2276" y="2364"/>
                </a:lnTo>
                <a:lnTo>
                  <a:pt x="644" y="0"/>
                </a:lnTo>
                <a:lnTo>
                  <a:pt x="686" y="89"/>
                </a:lnTo>
                <a:lnTo>
                  <a:pt x="717" y="172"/>
                </a:lnTo>
                <a:lnTo>
                  <a:pt x="686" y="78"/>
                </a:lnTo>
                <a:lnTo>
                  <a:pt x="650" y="0"/>
                </a:lnTo>
                <a:lnTo>
                  <a:pt x="644" y="0"/>
                </a:lnTo>
                <a:lnTo>
                  <a:pt x="2276" y="2364"/>
                </a:lnTo>
                <a:lnTo>
                  <a:pt x="738" y="509"/>
                </a:lnTo>
                <a:lnTo>
                  <a:pt x="728" y="452"/>
                </a:lnTo>
                <a:lnTo>
                  <a:pt x="728" y="411"/>
                </a:lnTo>
                <a:lnTo>
                  <a:pt x="712" y="385"/>
                </a:lnTo>
                <a:lnTo>
                  <a:pt x="728" y="447"/>
                </a:lnTo>
                <a:lnTo>
                  <a:pt x="738" y="509"/>
                </a:lnTo>
                <a:lnTo>
                  <a:pt x="2276" y="2364"/>
                </a:lnTo>
                <a:lnTo>
                  <a:pt x="5" y="982"/>
                </a:lnTo>
                <a:lnTo>
                  <a:pt x="11" y="982"/>
                </a:lnTo>
                <a:lnTo>
                  <a:pt x="11" y="977"/>
                </a:lnTo>
                <a:lnTo>
                  <a:pt x="0" y="982"/>
                </a:lnTo>
                <a:lnTo>
                  <a:pt x="0" y="987"/>
                </a:lnTo>
                <a:lnTo>
                  <a:pt x="5" y="982"/>
                </a:lnTo>
                <a:lnTo>
                  <a:pt x="2276" y="2364"/>
                </a:lnTo>
                <a:lnTo>
                  <a:pt x="4286" y="2998"/>
                </a:lnTo>
                <a:lnTo>
                  <a:pt x="4281" y="3003"/>
                </a:lnTo>
                <a:lnTo>
                  <a:pt x="4292" y="3003"/>
                </a:lnTo>
                <a:lnTo>
                  <a:pt x="4292" y="2998"/>
                </a:lnTo>
                <a:lnTo>
                  <a:pt x="4286" y="2998"/>
                </a:lnTo>
                <a:lnTo>
                  <a:pt x="2276" y="2364"/>
                </a:lnTo>
                <a:lnTo>
                  <a:pt x="3938" y="286"/>
                </a:lnTo>
                <a:lnTo>
                  <a:pt x="3933" y="286"/>
                </a:lnTo>
                <a:lnTo>
                  <a:pt x="3933" y="291"/>
                </a:lnTo>
                <a:lnTo>
                  <a:pt x="3938" y="291"/>
                </a:lnTo>
                <a:lnTo>
                  <a:pt x="3938" y="286"/>
                </a:lnTo>
                <a:lnTo>
                  <a:pt x="3938" y="291"/>
                </a:lnTo>
                <a:lnTo>
                  <a:pt x="3938" y="286"/>
                </a:lnTo>
                <a:lnTo>
                  <a:pt x="2276" y="2364"/>
                </a:lnTo>
                <a:lnTo>
                  <a:pt x="3985" y="296"/>
                </a:lnTo>
                <a:lnTo>
                  <a:pt x="3990" y="302"/>
                </a:lnTo>
                <a:lnTo>
                  <a:pt x="3990" y="296"/>
                </a:lnTo>
                <a:lnTo>
                  <a:pt x="3985" y="296"/>
                </a:lnTo>
                <a:lnTo>
                  <a:pt x="2276" y="2364"/>
                </a:lnTo>
                <a:lnTo>
                  <a:pt x="4364" y="3018"/>
                </a:lnTo>
                <a:lnTo>
                  <a:pt x="4364" y="3008"/>
                </a:lnTo>
                <a:lnTo>
                  <a:pt x="4359" y="3013"/>
                </a:lnTo>
                <a:lnTo>
                  <a:pt x="4359" y="3018"/>
                </a:lnTo>
                <a:lnTo>
                  <a:pt x="4364" y="3018"/>
                </a:lnTo>
                <a:lnTo>
                  <a:pt x="2276" y="2364"/>
                </a:lnTo>
                <a:lnTo>
                  <a:pt x="4369" y="515"/>
                </a:lnTo>
                <a:lnTo>
                  <a:pt x="4375" y="499"/>
                </a:lnTo>
                <a:lnTo>
                  <a:pt x="4369" y="494"/>
                </a:lnTo>
                <a:lnTo>
                  <a:pt x="4359" y="478"/>
                </a:lnTo>
                <a:lnTo>
                  <a:pt x="4343" y="473"/>
                </a:lnTo>
                <a:lnTo>
                  <a:pt x="4328" y="478"/>
                </a:lnTo>
                <a:lnTo>
                  <a:pt x="4292" y="483"/>
                </a:lnTo>
                <a:lnTo>
                  <a:pt x="4286" y="483"/>
                </a:lnTo>
                <a:lnTo>
                  <a:pt x="4286" y="473"/>
                </a:lnTo>
                <a:lnTo>
                  <a:pt x="4286" y="463"/>
                </a:lnTo>
                <a:lnTo>
                  <a:pt x="4271" y="442"/>
                </a:lnTo>
                <a:lnTo>
                  <a:pt x="4255" y="431"/>
                </a:lnTo>
                <a:lnTo>
                  <a:pt x="4260" y="426"/>
                </a:lnTo>
                <a:lnTo>
                  <a:pt x="4266" y="421"/>
                </a:lnTo>
                <a:lnTo>
                  <a:pt x="4276" y="411"/>
                </a:lnTo>
                <a:lnTo>
                  <a:pt x="4281" y="405"/>
                </a:lnTo>
                <a:lnTo>
                  <a:pt x="4276" y="395"/>
                </a:lnTo>
                <a:lnTo>
                  <a:pt x="4250" y="385"/>
                </a:lnTo>
                <a:lnTo>
                  <a:pt x="4234" y="374"/>
                </a:lnTo>
                <a:lnTo>
                  <a:pt x="4229" y="364"/>
                </a:lnTo>
                <a:lnTo>
                  <a:pt x="4229" y="359"/>
                </a:lnTo>
                <a:lnTo>
                  <a:pt x="4250" y="322"/>
                </a:lnTo>
                <a:lnTo>
                  <a:pt x="4250" y="312"/>
                </a:lnTo>
                <a:lnTo>
                  <a:pt x="4240" y="296"/>
                </a:lnTo>
                <a:lnTo>
                  <a:pt x="4208" y="291"/>
                </a:lnTo>
                <a:lnTo>
                  <a:pt x="4198" y="286"/>
                </a:lnTo>
                <a:lnTo>
                  <a:pt x="4193" y="276"/>
                </a:lnTo>
                <a:lnTo>
                  <a:pt x="4198" y="260"/>
                </a:lnTo>
                <a:lnTo>
                  <a:pt x="4208" y="239"/>
                </a:lnTo>
                <a:lnTo>
                  <a:pt x="4219" y="224"/>
                </a:lnTo>
                <a:lnTo>
                  <a:pt x="4208" y="218"/>
                </a:lnTo>
                <a:lnTo>
                  <a:pt x="4193" y="218"/>
                </a:lnTo>
                <a:lnTo>
                  <a:pt x="4177" y="218"/>
                </a:lnTo>
                <a:lnTo>
                  <a:pt x="4167" y="218"/>
                </a:lnTo>
                <a:lnTo>
                  <a:pt x="4162" y="208"/>
                </a:lnTo>
                <a:lnTo>
                  <a:pt x="4156" y="177"/>
                </a:lnTo>
                <a:lnTo>
                  <a:pt x="4156" y="166"/>
                </a:lnTo>
                <a:lnTo>
                  <a:pt x="4141" y="156"/>
                </a:lnTo>
                <a:lnTo>
                  <a:pt x="4099" y="135"/>
                </a:lnTo>
                <a:lnTo>
                  <a:pt x="4073" y="130"/>
                </a:lnTo>
                <a:lnTo>
                  <a:pt x="4079" y="130"/>
                </a:lnTo>
                <a:lnTo>
                  <a:pt x="4073" y="125"/>
                </a:lnTo>
                <a:lnTo>
                  <a:pt x="4063" y="114"/>
                </a:lnTo>
                <a:lnTo>
                  <a:pt x="4053" y="120"/>
                </a:lnTo>
                <a:lnTo>
                  <a:pt x="4042" y="125"/>
                </a:lnTo>
                <a:lnTo>
                  <a:pt x="4027" y="135"/>
                </a:lnTo>
                <a:lnTo>
                  <a:pt x="4006" y="146"/>
                </a:lnTo>
                <a:lnTo>
                  <a:pt x="3985" y="146"/>
                </a:lnTo>
                <a:lnTo>
                  <a:pt x="3975" y="140"/>
                </a:lnTo>
                <a:lnTo>
                  <a:pt x="3959" y="130"/>
                </a:lnTo>
                <a:lnTo>
                  <a:pt x="3954" y="120"/>
                </a:lnTo>
                <a:lnTo>
                  <a:pt x="3949" y="125"/>
                </a:lnTo>
                <a:lnTo>
                  <a:pt x="3943" y="140"/>
                </a:lnTo>
                <a:lnTo>
                  <a:pt x="3949" y="151"/>
                </a:lnTo>
                <a:lnTo>
                  <a:pt x="3954" y="156"/>
                </a:lnTo>
                <a:lnTo>
                  <a:pt x="3969" y="166"/>
                </a:lnTo>
                <a:lnTo>
                  <a:pt x="3969" y="172"/>
                </a:lnTo>
                <a:lnTo>
                  <a:pt x="3969" y="166"/>
                </a:lnTo>
                <a:lnTo>
                  <a:pt x="3980" y="177"/>
                </a:lnTo>
                <a:lnTo>
                  <a:pt x="3975" y="187"/>
                </a:lnTo>
                <a:lnTo>
                  <a:pt x="3975" y="198"/>
                </a:lnTo>
                <a:lnTo>
                  <a:pt x="3985" y="208"/>
                </a:lnTo>
                <a:lnTo>
                  <a:pt x="4011" y="234"/>
                </a:lnTo>
                <a:lnTo>
                  <a:pt x="4037" y="255"/>
                </a:lnTo>
                <a:lnTo>
                  <a:pt x="4042" y="276"/>
                </a:lnTo>
                <a:lnTo>
                  <a:pt x="4042" y="281"/>
                </a:lnTo>
                <a:lnTo>
                  <a:pt x="4032" y="291"/>
                </a:lnTo>
                <a:lnTo>
                  <a:pt x="3995" y="260"/>
                </a:lnTo>
                <a:lnTo>
                  <a:pt x="3969" y="244"/>
                </a:lnTo>
                <a:lnTo>
                  <a:pt x="3933" y="229"/>
                </a:lnTo>
                <a:lnTo>
                  <a:pt x="3912" y="218"/>
                </a:lnTo>
                <a:lnTo>
                  <a:pt x="3891" y="192"/>
                </a:lnTo>
                <a:lnTo>
                  <a:pt x="3850" y="151"/>
                </a:lnTo>
                <a:lnTo>
                  <a:pt x="3871" y="182"/>
                </a:lnTo>
                <a:lnTo>
                  <a:pt x="3881" y="192"/>
                </a:lnTo>
                <a:lnTo>
                  <a:pt x="3876" y="198"/>
                </a:lnTo>
                <a:lnTo>
                  <a:pt x="3876" y="192"/>
                </a:lnTo>
                <a:lnTo>
                  <a:pt x="3782" y="125"/>
                </a:lnTo>
                <a:lnTo>
                  <a:pt x="3788" y="120"/>
                </a:lnTo>
                <a:lnTo>
                  <a:pt x="3782" y="120"/>
                </a:lnTo>
                <a:lnTo>
                  <a:pt x="3788" y="120"/>
                </a:lnTo>
                <a:lnTo>
                  <a:pt x="3788" y="114"/>
                </a:lnTo>
                <a:lnTo>
                  <a:pt x="3782" y="114"/>
                </a:lnTo>
                <a:lnTo>
                  <a:pt x="3788" y="114"/>
                </a:lnTo>
                <a:lnTo>
                  <a:pt x="3782" y="114"/>
                </a:lnTo>
                <a:lnTo>
                  <a:pt x="3777" y="120"/>
                </a:lnTo>
                <a:lnTo>
                  <a:pt x="3694" y="57"/>
                </a:lnTo>
                <a:lnTo>
                  <a:pt x="3689" y="42"/>
                </a:lnTo>
                <a:lnTo>
                  <a:pt x="3689" y="37"/>
                </a:lnTo>
                <a:lnTo>
                  <a:pt x="3684" y="47"/>
                </a:lnTo>
                <a:lnTo>
                  <a:pt x="3678" y="42"/>
                </a:lnTo>
                <a:lnTo>
                  <a:pt x="3684" y="31"/>
                </a:lnTo>
                <a:lnTo>
                  <a:pt x="3684" y="26"/>
                </a:lnTo>
                <a:lnTo>
                  <a:pt x="3678" y="26"/>
                </a:lnTo>
                <a:lnTo>
                  <a:pt x="3678" y="11"/>
                </a:lnTo>
                <a:lnTo>
                  <a:pt x="3684" y="0"/>
                </a:lnTo>
                <a:lnTo>
                  <a:pt x="2858" y="0"/>
                </a:lnTo>
                <a:lnTo>
                  <a:pt x="2852" y="11"/>
                </a:lnTo>
                <a:lnTo>
                  <a:pt x="2837" y="16"/>
                </a:lnTo>
                <a:lnTo>
                  <a:pt x="2785" y="37"/>
                </a:lnTo>
                <a:lnTo>
                  <a:pt x="2774" y="42"/>
                </a:lnTo>
                <a:lnTo>
                  <a:pt x="2769" y="47"/>
                </a:lnTo>
                <a:lnTo>
                  <a:pt x="2774" y="63"/>
                </a:lnTo>
                <a:lnTo>
                  <a:pt x="2780" y="73"/>
                </a:lnTo>
                <a:lnTo>
                  <a:pt x="2780" y="78"/>
                </a:lnTo>
                <a:lnTo>
                  <a:pt x="2780" y="83"/>
                </a:lnTo>
                <a:lnTo>
                  <a:pt x="2774" y="89"/>
                </a:lnTo>
                <a:lnTo>
                  <a:pt x="2780" y="94"/>
                </a:lnTo>
                <a:lnTo>
                  <a:pt x="2795" y="104"/>
                </a:lnTo>
                <a:lnTo>
                  <a:pt x="2800" y="114"/>
                </a:lnTo>
                <a:lnTo>
                  <a:pt x="2795" y="125"/>
                </a:lnTo>
                <a:lnTo>
                  <a:pt x="2806" y="120"/>
                </a:lnTo>
                <a:lnTo>
                  <a:pt x="2806" y="114"/>
                </a:lnTo>
                <a:lnTo>
                  <a:pt x="2811" y="114"/>
                </a:lnTo>
                <a:lnTo>
                  <a:pt x="2816" y="109"/>
                </a:lnTo>
                <a:lnTo>
                  <a:pt x="2837" y="109"/>
                </a:lnTo>
                <a:lnTo>
                  <a:pt x="2858" y="104"/>
                </a:lnTo>
                <a:lnTo>
                  <a:pt x="2863" y="109"/>
                </a:lnTo>
                <a:lnTo>
                  <a:pt x="2863" y="120"/>
                </a:lnTo>
                <a:lnTo>
                  <a:pt x="2858" y="120"/>
                </a:lnTo>
                <a:lnTo>
                  <a:pt x="2852" y="125"/>
                </a:lnTo>
                <a:lnTo>
                  <a:pt x="2858" y="130"/>
                </a:lnTo>
                <a:lnTo>
                  <a:pt x="2868" y="140"/>
                </a:lnTo>
                <a:lnTo>
                  <a:pt x="2868" y="151"/>
                </a:lnTo>
                <a:lnTo>
                  <a:pt x="2868" y="156"/>
                </a:lnTo>
                <a:lnTo>
                  <a:pt x="2863" y="172"/>
                </a:lnTo>
                <a:lnTo>
                  <a:pt x="2858" y="177"/>
                </a:lnTo>
                <a:lnTo>
                  <a:pt x="2847" y="177"/>
                </a:lnTo>
                <a:lnTo>
                  <a:pt x="2842" y="182"/>
                </a:lnTo>
                <a:lnTo>
                  <a:pt x="2842" y="192"/>
                </a:lnTo>
                <a:lnTo>
                  <a:pt x="2837" y="208"/>
                </a:lnTo>
                <a:lnTo>
                  <a:pt x="2837" y="213"/>
                </a:lnTo>
                <a:lnTo>
                  <a:pt x="2837" y="218"/>
                </a:lnTo>
                <a:lnTo>
                  <a:pt x="2837" y="239"/>
                </a:lnTo>
                <a:lnTo>
                  <a:pt x="2837" y="244"/>
                </a:lnTo>
                <a:lnTo>
                  <a:pt x="2832" y="244"/>
                </a:lnTo>
                <a:lnTo>
                  <a:pt x="2816" y="244"/>
                </a:lnTo>
                <a:lnTo>
                  <a:pt x="2811" y="239"/>
                </a:lnTo>
                <a:lnTo>
                  <a:pt x="2800" y="229"/>
                </a:lnTo>
                <a:lnTo>
                  <a:pt x="2795" y="229"/>
                </a:lnTo>
                <a:lnTo>
                  <a:pt x="2795" y="234"/>
                </a:lnTo>
                <a:lnTo>
                  <a:pt x="2800" y="239"/>
                </a:lnTo>
                <a:lnTo>
                  <a:pt x="2806" y="260"/>
                </a:lnTo>
                <a:lnTo>
                  <a:pt x="2800" y="270"/>
                </a:lnTo>
                <a:lnTo>
                  <a:pt x="2795" y="270"/>
                </a:lnTo>
                <a:lnTo>
                  <a:pt x="2790" y="270"/>
                </a:lnTo>
                <a:lnTo>
                  <a:pt x="2790" y="281"/>
                </a:lnTo>
                <a:lnTo>
                  <a:pt x="2795" y="291"/>
                </a:lnTo>
                <a:lnTo>
                  <a:pt x="2785" y="291"/>
                </a:lnTo>
                <a:lnTo>
                  <a:pt x="2790" y="296"/>
                </a:lnTo>
                <a:lnTo>
                  <a:pt x="2811" y="312"/>
                </a:lnTo>
                <a:lnTo>
                  <a:pt x="2816" y="312"/>
                </a:lnTo>
                <a:lnTo>
                  <a:pt x="2816" y="327"/>
                </a:lnTo>
                <a:lnTo>
                  <a:pt x="2816" y="333"/>
                </a:lnTo>
                <a:lnTo>
                  <a:pt x="2811" y="327"/>
                </a:lnTo>
                <a:lnTo>
                  <a:pt x="2806" y="322"/>
                </a:lnTo>
                <a:lnTo>
                  <a:pt x="2800" y="322"/>
                </a:lnTo>
                <a:lnTo>
                  <a:pt x="2795" y="327"/>
                </a:lnTo>
                <a:lnTo>
                  <a:pt x="2800" y="333"/>
                </a:lnTo>
                <a:lnTo>
                  <a:pt x="2806" y="338"/>
                </a:lnTo>
                <a:lnTo>
                  <a:pt x="2800" y="338"/>
                </a:lnTo>
                <a:lnTo>
                  <a:pt x="2795" y="333"/>
                </a:lnTo>
                <a:lnTo>
                  <a:pt x="2780" y="322"/>
                </a:lnTo>
                <a:lnTo>
                  <a:pt x="2774" y="327"/>
                </a:lnTo>
                <a:lnTo>
                  <a:pt x="2774" y="333"/>
                </a:lnTo>
                <a:lnTo>
                  <a:pt x="2785" y="338"/>
                </a:lnTo>
                <a:lnTo>
                  <a:pt x="2790" y="348"/>
                </a:lnTo>
                <a:lnTo>
                  <a:pt x="2790" y="353"/>
                </a:lnTo>
                <a:lnTo>
                  <a:pt x="2785" y="353"/>
                </a:lnTo>
                <a:lnTo>
                  <a:pt x="2774" y="353"/>
                </a:lnTo>
                <a:lnTo>
                  <a:pt x="2769" y="353"/>
                </a:lnTo>
                <a:lnTo>
                  <a:pt x="2774" y="359"/>
                </a:lnTo>
                <a:lnTo>
                  <a:pt x="2785" y="364"/>
                </a:lnTo>
                <a:lnTo>
                  <a:pt x="2785" y="369"/>
                </a:lnTo>
                <a:lnTo>
                  <a:pt x="2785" y="374"/>
                </a:lnTo>
                <a:lnTo>
                  <a:pt x="2774" y="390"/>
                </a:lnTo>
                <a:lnTo>
                  <a:pt x="2774" y="395"/>
                </a:lnTo>
                <a:lnTo>
                  <a:pt x="2774" y="400"/>
                </a:lnTo>
                <a:lnTo>
                  <a:pt x="2785" y="395"/>
                </a:lnTo>
                <a:lnTo>
                  <a:pt x="2790" y="395"/>
                </a:lnTo>
                <a:lnTo>
                  <a:pt x="2790" y="405"/>
                </a:lnTo>
                <a:lnTo>
                  <a:pt x="2790" y="416"/>
                </a:lnTo>
                <a:lnTo>
                  <a:pt x="2790" y="426"/>
                </a:lnTo>
                <a:lnTo>
                  <a:pt x="2800" y="431"/>
                </a:lnTo>
                <a:lnTo>
                  <a:pt x="2806" y="431"/>
                </a:lnTo>
                <a:lnTo>
                  <a:pt x="2806" y="437"/>
                </a:lnTo>
                <a:lnTo>
                  <a:pt x="2800" y="437"/>
                </a:lnTo>
                <a:lnTo>
                  <a:pt x="2800" y="442"/>
                </a:lnTo>
                <a:lnTo>
                  <a:pt x="2800" y="447"/>
                </a:lnTo>
                <a:lnTo>
                  <a:pt x="2811" y="452"/>
                </a:lnTo>
                <a:lnTo>
                  <a:pt x="2832" y="452"/>
                </a:lnTo>
                <a:lnTo>
                  <a:pt x="2842" y="442"/>
                </a:lnTo>
                <a:lnTo>
                  <a:pt x="2847" y="447"/>
                </a:lnTo>
                <a:lnTo>
                  <a:pt x="2858" y="463"/>
                </a:lnTo>
                <a:lnTo>
                  <a:pt x="2863" y="463"/>
                </a:lnTo>
                <a:lnTo>
                  <a:pt x="2868" y="457"/>
                </a:lnTo>
                <a:lnTo>
                  <a:pt x="2868" y="468"/>
                </a:lnTo>
                <a:lnTo>
                  <a:pt x="2863" y="473"/>
                </a:lnTo>
                <a:lnTo>
                  <a:pt x="2847" y="478"/>
                </a:lnTo>
                <a:lnTo>
                  <a:pt x="2816" y="494"/>
                </a:lnTo>
                <a:lnTo>
                  <a:pt x="2785" y="520"/>
                </a:lnTo>
                <a:lnTo>
                  <a:pt x="2754" y="561"/>
                </a:lnTo>
                <a:lnTo>
                  <a:pt x="2774" y="556"/>
                </a:lnTo>
                <a:lnTo>
                  <a:pt x="2795" y="556"/>
                </a:lnTo>
                <a:lnTo>
                  <a:pt x="2800" y="561"/>
                </a:lnTo>
                <a:lnTo>
                  <a:pt x="2811" y="572"/>
                </a:lnTo>
                <a:lnTo>
                  <a:pt x="2821" y="587"/>
                </a:lnTo>
                <a:lnTo>
                  <a:pt x="2837" y="592"/>
                </a:lnTo>
                <a:lnTo>
                  <a:pt x="2842" y="592"/>
                </a:lnTo>
                <a:lnTo>
                  <a:pt x="2837" y="608"/>
                </a:lnTo>
                <a:lnTo>
                  <a:pt x="2821" y="629"/>
                </a:lnTo>
                <a:lnTo>
                  <a:pt x="2832" y="644"/>
                </a:lnTo>
                <a:lnTo>
                  <a:pt x="2837" y="650"/>
                </a:lnTo>
                <a:lnTo>
                  <a:pt x="2847" y="655"/>
                </a:lnTo>
                <a:lnTo>
                  <a:pt x="2878" y="655"/>
                </a:lnTo>
                <a:lnTo>
                  <a:pt x="2910" y="655"/>
                </a:lnTo>
                <a:lnTo>
                  <a:pt x="2920" y="660"/>
                </a:lnTo>
                <a:lnTo>
                  <a:pt x="2920" y="686"/>
                </a:lnTo>
                <a:lnTo>
                  <a:pt x="2925" y="702"/>
                </a:lnTo>
                <a:lnTo>
                  <a:pt x="2930" y="707"/>
                </a:lnTo>
                <a:lnTo>
                  <a:pt x="2951" y="696"/>
                </a:lnTo>
                <a:lnTo>
                  <a:pt x="2977" y="681"/>
                </a:lnTo>
                <a:lnTo>
                  <a:pt x="2977" y="686"/>
                </a:lnTo>
                <a:lnTo>
                  <a:pt x="2998" y="727"/>
                </a:lnTo>
                <a:lnTo>
                  <a:pt x="3029" y="769"/>
                </a:lnTo>
                <a:lnTo>
                  <a:pt x="3019" y="769"/>
                </a:lnTo>
                <a:lnTo>
                  <a:pt x="3008" y="774"/>
                </a:lnTo>
                <a:lnTo>
                  <a:pt x="3013" y="774"/>
                </a:lnTo>
                <a:lnTo>
                  <a:pt x="3034" y="774"/>
                </a:lnTo>
                <a:lnTo>
                  <a:pt x="3060" y="800"/>
                </a:lnTo>
                <a:lnTo>
                  <a:pt x="3045" y="769"/>
                </a:lnTo>
                <a:lnTo>
                  <a:pt x="3050" y="774"/>
                </a:lnTo>
                <a:lnTo>
                  <a:pt x="3055" y="774"/>
                </a:lnTo>
                <a:lnTo>
                  <a:pt x="3071" y="790"/>
                </a:lnTo>
                <a:lnTo>
                  <a:pt x="3081" y="800"/>
                </a:lnTo>
                <a:lnTo>
                  <a:pt x="3086" y="800"/>
                </a:lnTo>
                <a:lnTo>
                  <a:pt x="3091" y="800"/>
                </a:lnTo>
                <a:lnTo>
                  <a:pt x="3091" y="790"/>
                </a:lnTo>
                <a:lnTo>
                  <a:pt x="3076" y="774"/>
                </a:lnTo>
                <a:lnTo>
                  <a:pt x="3071" y="769"/>
                </a:lnTo>
                <a:lnTo>
                  <a:pt x="3081" y="769"/>
                </a:lnTo>
                <a:lnTo>
                  <a:pt x="3076" y="764"/>
                </a:lnTo>
                <a:lnTo>
                  <a:pt x="3071" y="764"/>
                </a:lnTo>
                <a:lnTo>
                  <a:pt x="3091" y="753"/>
                </a:lnTo>
                <a:lnTo>
                  <a:pt x="3102" y="753"/>
                </a:lnTo>
                <a:lnTo>
                  <a:pt x="3097" y="759"/>
                </a:lnTo>
                <a:lnTo>
                  <a:pt x="3097" y="764"/>
                </a:lnTo>
                <a:lnTo>
                  <a:pt x="3091" y="764"/>
                </a:lnTo>
                <a:lnTo>
                  <a:pt x="3086" y="764"/>
                </a:lnTo>
                <a:lnTo>
                  <a:pt x="3138" y="759"/>
                </a:lnTo>
                <a:lnTo>
                  <a:pt x="3154" y="753"/>
                </a:lnTo>
                <a:lnTo>
                  <a:pt x="3149" y="753"/>
                </a:lnTo>
                <a:lnTo>
                  <a:pt x="3123" y="753"/>
                </a:lnTo>
                <a:lnTo>
                  <a:pt x="3117" y="753"/>
                </a:lnTo>
                <a:lnTo>
                  <a:pt x="3133" y="748"/>
                </a:lnTo>
                <a:lnTo>
                  <a:pt x="3143" y="753"/>
                </a:lnTo>
                <a:lnTo>
                  <a:pt x="3149" y="753"/>
                </a:lnTo>
                <a:lnTo>
                  <a:pt x="3169" y="748"/>
                </a:lnTo>
                <a:lnTo>
                  <a:pt x="3185" y="748"/>
                </a:lnTo>
                <a:lnTo>
                  <a:pt x="3211" y="743"/>
                </a:lnTo>
                <a:lnTo>
                  <a:pt x="3237" y="733"/>
                </a:lnTo>
                <a:lnTo>
                  <a:pt x="3247" y="753"/>
                </a:lnTo>
                <a:lnTo>
                  <a:pt x="3263" y="764"/>
                </a:lnTo>
                <a:lnTo>
                  <a:pt x="3284" y="769"/>
                </a:lnTo>
                <a:lnTo>
                  <a:pt x="3310" y="769"/>
                </a:lnTo>
                <a:lnTo>
                  <a:pt x="3330" y="785"/>
                </a:lnTo>
                <a:lnTo>
                  <a:pt x="3320" y="811"/>
                </a:lnTo>
                <a:lnTo>
                  <a:pt x="3320" y="821"/>
                </a:lnTo>
                <a:lnTo>
                  <a:pt x="3330" y="831"/>
                </a:lnTo>
                <a:lnTo>
                  <a:pt x="3341" y="837"/>
                </a:lnTo>
                <a:lnTo>
                  <a:pt x="3351" y="847"/>
                </a:lnTo>
                <a:lnTo>
                  <a:pt x="3362" y="868"/>
                </a:lnTo>
                <a:lnTo>
                  <a:pt x="3367" y="894"/>
                </a:lnTo>
                <a:lnTo>
                  <a:pt x="3367" y="904"/>
                </a:lnTo>
                <a:lnTo>
                  <a:pt x="3377" y="909"/>
                </a:lnTo>
                <a:lnTo>
                  <a:pt x="3398" y="909"/>
                </a:lnTo>
                <a:lnTo>
                  <a:pt x="3403" y="935"/>
                </a:lnTo>
                <a:lnTo>
                  <a:pt x="3403" y="956"/>
                </a:lnTo>
                <a:lnTo>
                  <a:pt x="3393" y="972"/>
                </a:lnTo>
                <a:lnTo>
                  <a:pt x="3382" y="961"/>
                </a:lnTo>
                <a:lnTo>
                  <a:pt x="3377" y="951"/>
                </a:lnTo>
                <a:lnTo>
                  <a:pt x="3367" y="956"/>
                </a:lnTo>
                <a:lnTo>
                  <a:pt x="3362" y="972"/>
                </a:lnTo>
                <a:lnTo>
                  <a:pt x="3367" y="992"/>
                </a:lnTo>
                <a:lnTo>
                  <a:pt x="3372" y="1003"/>
                </a:lnTo>
                <a:lnTo>
                  <a:pt x="3372" y="1008"/>
                </a:lnTo>
                <a:lnTo>
                  <a:pt x="3362" y="1008"/>
                </a:lnTo>
                <a:lnTo>
                  <a:pt x="3351" y="1008"/>
                </a:lnTo>
                <a:lnTo>
                  <a:pt x="3346" y="1018"/>
                </a:lnTo>
                <a:lnTo>
                  <a:pt x="3247" y="1034"/>
                </a:lnTo>
                <a:lnTo>
                  <a:pt x="3206" y="1039"/>
                </a:lnTo>
                <a:lnTo>
                  <a:pt x="3185" y="1034"/>
                </a:lnTo>
                <a:lnTo>
                  <a:pt x="3164" y="1029"/>
                </a:lnTo>
                <a:lnTo>
                  <a:pt x="3154" y="1018"/>
                </a:lnTo>
                <a:lnTo>
                  <a:pt x="3159" y="1008"/>
                </a:lnTo>
                <a:lnTo>
                  <a:pt x="3175" y="998"/>
                </a:lnTo>
                <a:lnTo>
                  <a:pt x="3164" y="1003"/>
                </a:lnTo>
                <a:lnTo>
                  <a:pt x="3149" y="1008"/>
                </a:lnTo>
                <a:lnTo>
                  <a:pt x="3143" y="1024"/>
                </a:lnTo>
                <a:lnTo>
                  <a:pt x="3128" y="1018"/>
                </a:lnTo>
                <a:lnTo>
                  <a:pt x="3123" y="946"/>
                </a:lnTo>
                <a:lnTo>
                  <a:pt x="3112" y="894"/>
                </a:lnTo>
                <a:lnTo>
                  <a:pt x="3097" y="847"/>
                </a:lnTo>
                <a:lnTo>
                  <a:pt x="3112" y="904"/>
                </a:lnTo>
                <a:lnTo>
                  <a:pt x="3117" y="966"/>
                </a:lnTo>
                <a:lnTo>
                  <a:pt x="3117" y="1018"/>
                </a:lnTo>
                <a:lnTo>
                  <a:pt x="3097" y="1024"/>
                </a:lnTo>
                <a:lnTo>
                  <a:pt x="3102" y="992"/>
                </a:lnTo>
                <a:lnTo>
                  <a:pt x="3102" y="977"/>
                </a:lnTo>
                <a:lnTo>
                  <a:pt x="3097" y="982"/>
                </a:lnTo>
                <a:lnTo>
                  <a:pt x="3091" y="1013"/>
                </a:lnTo>
                <a:lnTo>
                  <a:pt x="3086" y="1013"/>
                </a:lnTo>
                <a:lnTo>
                  <a:pt x="3102" y="951"/>
                </a:lnTo>
                <a:lnTo>
                  <a:pt x="3102" y="920"/>
                </a:lnTo>
                <a:lnTo>
                  <a:pt x="3097" y="894"/>
                </a:lnTo>
                <a:lnTo>
                  <a:pt x="3081" y="847"/>
                </a:lnTo>
                <a:lnTo>
                  <a:pt x="3071" y="831"/>
                </a:lnTo>
                <a:lnTo>
                  <a:pt x="3060" y="821"/>
                </a:lnTo>
                <a:lnTo>
                  <a:pt x="3050" y="816"/>
                </a:lnTo>
                <a:lnTo>
                  <a:pt x="3060" y="831"/>
                </a:lnTo>
                <a:lnTo>
                  <a:pt x="3076" y="868"/>
                </a:lnTo>
                <a:lnTo>
                  <a:pt x="3086" y="915"/>
                </a:lnTo>
                <a:lnTo>
                  <a:pt x="3091" y="925"/>
                </a:lnTo>
                <a:lnTo>
                  <a:pt x="3086" y="920"/>
                </a:lnTo>
                <a:lnTo>
                  <a:pt x="3071" y="873"/>
                </a:lnTo>
                <a:lnTo>
                  <a:pt x="3081" y="920"/>
                </a:lnTo>
                <a:lnTo>
                  <a:pt x="3081" y="935"/>
                </a:lnTo>
                <a:lnTo>
                  <a:pt x="3076" y="940"/>
                </a:lnTo>
                <a:lnTo>
                  <a:pt x="3071" y="935"/>
                </a:lnTo>
                <a:lnTo>
                  <a:pt x="3065" y="925"/>
                </a:lnTo>
                <a:lnTo>
                  <a:pt x="3060" y="925"/>
                </a:lnTo>
                <a:lnTo>
                  <a:pt x="3065" y="946"/>
                </a:lnTo>
                <a:lnTo>
                  <a:pt x="3071" y="951"/>
                </a:lnTo>
                <a:lnTo>
                  <a:pt x="3076" y="946"/>
                </a:lnTo>
                <a:lnTo>
                  <a:pt x="3081" y="946"/>
                </a:lnTo>
                <a:lnTo>
                  <a:pt x="3081" y="951"/>
                </a:lnTo>
                <a:lnTo>
                  <a:pt x="3076" y="956"/>
                </a:lnTo>
                <a:lnTo>
                  <a:pt x="3076" y="961"/>
                </a:lnTo>
                <a:lnTo>
                  <a:pt x="3081" y="982"/>
                </a:lnTo>
                <a:lnTo>
                  <a:pt x="3076" y="998"/>
                </a:lnTo>
                <a:lnTo>
                  <a:pt x="3065" y="1034"/>
                </a:lnTo>
                <a:lnTo>
                  <a:pt x="3060" y="1029"/>
                </a:lnTo>
                <a:lnTo>
                  <a:pt x="3050" y="1034"/>
                </a:lnTo>
                <a:lnTo>
                  <a:pt x="3045" y="1039"/>
                </a:lnTo>
                <a:lnTo>
                  <a:pt x="3045" y="1044"/>
                </a:lnTo>
                <a:lnTo>
                  <a:pt x="3050" y="1050"/>
                </a:lnTo>
                <a:lnTo>
                  <a:pt x="3039" y="1065"/>
                </a:lnTo>
                <a:lnTo>
                  <a:pt x="3034" y="1086"/>
                </a:lnTo>
                <a:lnTo>
                  <a:pt x="3034" y="1102"/>
                </a:lnTo>
                <a:lnTo>
                  <a:pt x="3045" y="1122"/>
                </a:lnTo>
                <a:lnTo>
                  <a:pt x="3060" y="1128"/>
                </a:lnTo>
                <a:lnTo>
                  <a:pt x="3086" y="1133"/>
                </a:lnTo>
                <a:lnTo>
                  <a:pt x="3149" y="1128"/>
                </a:lnTo>
                <a:lnTo>
                  <a:pt x="3237" y="1107"/>
                </a:lnTo>
                <a:lnTo>
                  <a:pt x="3175" y="1117"/>
                </a:lnTo>
                <a:lnTo>
                  <a:pt x="3143" y="1122"/>
                </a:lnTo>
                <a:lnTo>
                  <a:pt x="3123" y="1117"/>
                </a:lnTo>
                <a:lnTo>
                  <a:pt x="3102" y="1112"/>
                </a:lnTo>
                <a:lnTo>
                  <a:pt x="3117" y="1112"/>
                </a:lnTo>
                <a:lnTo>
                  <a:pt x="3185" y="1107"/>
                </a:lnTo>
                <a:lnTo>
                  <a:pt x="3190" y="1107"/>
                </a:lnTo>
                <a:lnTo>
                  <a:pt x="3195" y="1107"/>
                </a:lnTo>
                <a:lnTo>
                  <a:pt x="3258" y="1096"/>
                </a:lnTo>
                <a:lnTo>
                  <a:pt x="3336" y="1070"/>
                </a:lnTo>
                <a:lnTo>
                  <a:pt x="3356" y="1086"/>
                </a:lnTo>
                <a:lnTo>
                  <a:pt x="3367" y="1096"/>
                </a:lnTo>
                <a:lnTo>
                  <a:pt x="3382" y="1122"/>
                </a:lnTo>
                <a:lnTo>
                  <a:pt x="3388" y="1117"/>
                </a:lnTo>
                <a:lnTo>
                  <a:pt x="3398" y="1122"/>
                </a:lnTo>
                <a:lnTo>
                  <a:pt x="3398" y="1133"/>
                </a:lnTo>
                <a:lnTo>
                  <a:pt x="3403" y="1133"/>
                </a:lnTo>
                <a:lnTo>
                  <a:pt x="3403" y="1122"/>
                </a:lnTo>
                <a:lnTo>
                  <a:pt x="3424" y="1128"/>
                </a:lnTo>
                <a:lnTo>
                  <a:pt x="3429" y="1128"/>
                </a:lnTo>
                <a:lnTo>
                  <a:pt x="3429" y="1122"/>
                </a:lnTo>
                <a:lnTo>
                  <a:pt x="3429" y="1107"/>
                </a:lnTo>
                <a:lnTo>
                  <a:pt x="3414" y="1091"/>
                </a:lnTo>
                <a:lnTo>
                  <a:pt x="3403" y="1081"/>
                </a:lnTo>
                <a:lnTo>
                  <a:pt x="3382" y="1076"/>
                </a:lnTo>
                <a:lnTo>
                  <a:pt x="3367" y="1060"/>
                </a:lnTo>
                <a:lnTo>
                  <a:pt x="3382" y="1055"/>
                </a:lnTo>
                <a:lnTo>
                  <a:pt x="3403" y="1044"/>
                </a:lnTo>
                <a:lnTo>
                  <a:pt x="3388" y="1050"/>
                </a:lnTo>
                <a:lnTo>
                  <a:pt x="3403" y="1029"/>
                </a:lnTo>
                <a:lnTo>
                  <a:pt x="3408" y="1029"/>
                </a:lnTo>
                <a:lnTo>
                  <a:pt x="3414" y="1029"/>
                </a:lnTo>
                <a:lnTo>
                  <a:pt x="3408" y="1029"/>
                </a:lnTo>
                <a:lnTo>
                  <a:pt x="3450" y="1008"/>
                </a:lnTo>
                <a:lnTo>
                  <a:pt x="3408" y="1018"/>
                </a:lnTo>
                <a:lnTo>
                  <a:pt x="3408" y="1013"/>
                </a:lnTo>
                <a:lnTo>
                  <a:pt x="3414" y="987"/>
                </a:lnTo>
                <a:lnTo>
                  <a:pt x="3429" y="961"/>
                </a:lnTo>
                <a:lnTo>
                  <a:pt x="3434" y="951"/>
                </a:lnTo>
                <a:lnTo>
                  <a:pt x="3429" y="946"/>
                </a:lnTo>
                <a:lnTo>
                  <a:pt x="3434" y="946"/>
                </a:lnTo>
                <a:lnTo>
                  <a:pt x="3460" y="992"/>
                </a:lnTo>
                <a:lnTo>
                  <a:pt x="3471" y="1008"/>
                </a:lnTo>
                <a:lnTo>
                  <a:pt x="3471" y="1013"/>
                </a:lnTo>
                <a:lnTo>
                  <a:pt x="3471" y="1018"/>
                </a:lnTo>
                <a:lnTo>
                  <a:pt x="3476" y="1018"/>
                </a:lnTo>
                <a:lnTo>
                  <a:pt x="3476" y="1024"/>
                </a:lnTo>
                <a:lnTo>
                  <a:pt x="3481" y="1034"/>
                </a:lnTo>
                <a:lnTo>
                  <a:pt x="3481" y="1029"/>
                </a:lnTo>
                <a:lnTo>
                  <a:pt x="3481" y="1034"/>
                </a:lnTo>
                <a:lnTo>
                  <a:pt x="3481" y="1029"/>
                </a:lnTo>
                <a:lnTo>
                  <a:pt x="3465" y="977"/>
                </a:lnTo>
                <a:lnTo>
                  <a:pt x="3460" y="982"/>
                </a:lnTo>
                <a:lnTo>
                  <a:pt x="3434" y="940"/>
                </a:lnTo>
                <a:lnTo>
                  <a:pt x="3434" y="915"/>
                </a:lnTo>
                <a:lnTo>
                  <a:pt x="3450" y="935"/>
                </a:lnTo>
                <a:lnTo>
                  <a:pt x="3460" y="925"/>
                </a:lnTo>
                <a:lnTo>
                  <a:pt x="3471" y="935"/>
                </a:lnTo>
                <a:lnTo>
                  <a:pt x="3476" y="940"/>
                </a:lnTo>
                <a:lnTo>
                  <a:pt x="3476" y="920"/>
                </a:lnTo>
                <a:lnTo>
                  <a:pt x="3471" y="852"/>
                </a:lnTo>
                <a:lnTo>
                  <a:pt x="3465" y="831"/>
                </a:lnTo>
                <a:lnTo>
                  <a:pt x="3450" y="790"/>
                </a:lnTo>
                <a:lnTo>
                  <a:pt x="3439" y="774"/>
                </a:lnTo>
                <a:lnTo>
                  <a:pt x="3424" y="769"/>
                </a:lnTo>
                <a:lnTo>
                  <a:pt x="3403" y="764"/>
                </a:lnTo>
                <a:lnTo>
                  <a:pt x="3398" y="759"/>
                </a:lnTo>
                <a:lnTo>
                  <a:pt x="3398" y="753"/>
                </a:lnTo>
                <a:lnTo>
                  <a:pt x="3408" y="753"/>
                </a:lnTo>
                <a:lnTo>
                  <a:pt x="3429" y="753"/>
                </a:lnTo>
                <a:lnTo>
                  <a:pt x="3450" y="774"/>
                </a:lnTo>
                <a:lnTo>
                  <a:pt x="3471" y="795"/>
                </a:lnTo>
                <a:lnTo>
                  <a:pt x="3476" y="821"/>
                </a:lnTo>
                <a:lnTo>
                  <a:pt x="3486" y="837"/>
                </a:lnTo>
                <a:lnTo>
                  <a:pt x="3476" y="805"/>
                </a:lnTo>
                <a:lnTo>
                  <a:pt x="3476" y="790"/>
                </a:lnTo>
                <a:lnTo>
                  <a:pt x="3481" y="800"/>
                </a:lnTo>
                <a:lnTo>
                  <a:pt x="3486" y="805"/>
                </a:lnTo>
                <a:lnTo>
                  <a:pt x="3491" y="811"/>
                </a:lnTo>
                <a:lnTo>
                  <a:pt x="3507" y="800"/>
                </a:lnTo>
                <a:lnTo>
                  <a:pt x="3512" y="805"/>
                </a:lnTo>
                <a:lnTo>
                  <a:pt x="3507" y="847"/>
                </a:lnTo>
                <a:lnTo>
                  <a:pt x="3507" y="899"/>
                </a:lnTo>
                <a:lnTo>
                  <a:pt x="3512" y="925"/>
                </a:lnTo>
                <a:lnTo>
                  <a:pt x="3523" y="935"/>
                </a:lnTo>
                <a:lnTo>
                  <a:pt x="3533" y="935"/>
                </a:lnTo>
                <a:lnTo>
                  <a:pt x="3538" y="925"/>
                </a:lnTo>
                <a:lnTo>
                  <a:pt x="3538" y="915"/>
                </a:lnTo>
                <a:lnTo>
                  <a:pt x="3528" y="909"/>
                </a:lnTo>
                <a:lnTo>
                  <a:pt x="3517" y="909"/>
                </a:lnTo>
                <a:lnTo>
                  <a:pt x="3517" y="904"/>
                </a:lnTo>
                <a:lnTo>
                  <a:pt x="3517" y="894"/>
                </a:lnTo>
                <a:lnTo>
                  <a:pt x="3533" y="868"/>
                </a:lnTo>
                <a:lnTo>
                  <a:pt x="3543" y="857"/>
                </a:lnTo>
                <a:lnTo>
                  <a:pt x="3549" y="857"/>
                </a:lnTo>
                <a:lnTo>
                  <a:pt x="3554" y="868"/>
                </a:lnTo>
                <a:lnTo>
                  <a:pt x="3554" y="894"/>
                </a:lnTo>
                <a:lnTo>
                  <a:pt x="3554" y="951"/>
                </a:lnTo>
                <a:lnTo>
                  <a:pt x="3564" y="982"/>
                </a:lnTo>
                <a:lnTo>
                  <a:pt x="3575" y="1003"/>
                </a:lnTo>
                <a:lnTo>
                  <a:pt x="3585" y="1013"/>
                </a:lnTo>
                <a:lnTo>
                  <a:pt x="3569" y="987"/>
                </a:lnTo>
                <a:lnTo>
                  <a:pt x="3569" y="977"/>
                </a:lnTo>
                <a:lnTo>
                  <a:pt x="3590" y="992"/>
                </a:lnTo>
                <a:lnTo>
                  <a:pt x="3606" y="1018"/>
                </a:lnTo>
                <a:lnTo>
                  <a:pt x="3616" y="1044"/>
                </a:lnTo>
                <a:lnTo>
                  <a:pt x="3627" y="1096"/>
                </a:lnTo>
                <a:lnTo>
                  <a:pt x="3627" y="1128"/>
                </a:lnTo>
                <a:lnTo>
                  <a:pt x="3621" y="1128"/>
                </a:lnTo>
                <a:lnTo>
                  <a:pt x="3621" y="1112"/>
                </a:lnTo>
                <a:lnTo>
                  <a:pt x="3611" y="1076"/>
                </a:lnTo>
                <a:lnTo>
                  <a:pt x="3606" y="1055"/>
                </a:lnTo>
                <a:lnTo>
                  <a:pt x="3590" y="1039"/>
                </a:lnTo>
                <a:lnTo>
                  <a:pt x="3575" y="1018"/>
                </a:lnTo>
                <a:lnTo>
                  <a:pt x="3554" y="961"/>
                </a:lnTo>
                <a:lnTo>
                  <a:pt x="3549" y="951"/>
                </a:lnTo>
                <a:lnTo>
                  <a:pt x="3543" y="966"/>
                </a:lnTo>
                <a:lnTo>
                  <a:pt x="3543" y="998"/>
                </a:lnTo>
                <a:lnTo>
                  <a:pt x="3538" y="1024"/>
                </a:lnTo>
                <a:lnTo>
                  <a:pt x="3528" y="1034"/>
                </a:lnTo>
                <a:lnTo>
                  <a:pt x="3528" y="1029"/>
                </a:lnTo>
                <a:lnTo>
                  <a:pt x="3523" y="1013"/>
                </a:lnTo>
                <a:lnTo>
                  <a:pt x="3512" y="1003"/>
                </a:lnTo>
                <a:lnTo>
                  <a:pt x="3502" y="998"/>
                </a:lnTo>
                <a:lnTo>
                  <a:pt x="3491" y="1003"/>
                </a:lnTo>
                <a:lnTo>
                  <a:pt x="3491" y="1008"/>
                </a:lnTo>
                <a:lnTo>
                  <a:pt x="3497" y="1008"/>
                </a:lnTo>
                <a:lnTo>
                  <a:pt x="3491" y="1024"/>
                </a:lnTo>
                <a:lnTo>
                  <a:pt x="3497" y="1029"/>
                </a:lnTo>
                <a:lnTo>
                  <a:pt x="3502" y="1018"/>
                </a:lnTo>
                <a:lnTo>
                  <a:pt x="3502" y="1024"/>
                </a:lnTo>
                <a:lnTo>
                  <a:pt x="3502" y="1034"/>
                </a:lnTo>
                <a:lnTo>
                  <a:pt x="3507" y="1034"/>
                </a:lnTo>
                <a:lnTo>
                  <a:pt x="3517" y="1065"/>
                </a:lnTo>
                <a:lnTo>
                  <a:pt x="3507" y="1096"/>
                </a:lnTo>
                <a:lnTo>
                  <a:pt x="3486" y="1039"/>
                </a:lnTo>
                <a:lnTo>
                  <a:pt x="3491" y="1060"/>
                </a:lnTo>
                <a:lnTo>
                  <a:pt x="3486" y="1055"/>
                </a:lnTo>
                <a:lnTo>
                  <a:pt x="3507" y="1107"/>
                </a:lnTo>
                <a:lnTo>
                  <a:pt x="3497" y="1143"/>
                </a:lnTo>
                <a:lnTo>
                  <a:pt x="3491" y="1179"/>
                </a:lnTo>
                <a:lnTo>
                  <a:pt x="3486" y="1185"/>
                </a:lnTo>
                <a:lnTo>
                  <a:pt x="3486" y="1169"/>
                </a:lnTo>
                <a:lnTo>
                  <a:pt x="3481" y="1164"/>
                </a:lnTo>
                <a:lnTo>
                  <a:pt x="3465" y="1242"/>
                </a:lnTo>
                <a:lnTo>
                  <a:pt x="3476" y="1211"/>
                </a:lnTo>
                <a:lnTo>
                  <a:pt x="3481" y="1200"/>
                </a:lnTo>
                <a:lnTo>
                  <a:pt x="3486" y="1205"/>
                </a:lnTo>
                <a:lnTo>
                  <a:pt x="3491" y="1195"/>
                </a:lnTo>
                <a:lnTo>
                  <a:pt x="3491" y="1257"/>
                </a:lnTo>
                <a:lnTo>
                  <a:pt x="3491" y="1273"/>
                </a:lnTo>
                <a:lnTo>
                  <a:pt x="3491" y="1268"/>
                </a:lnTo>
                <a:lnTo>
                  <a:pt x="3497" y="1200"/>
                </a:lnTo>
                <a:lnTo>
                  <a:pt x="3502" y="1164"/>
                </a:lnTo>
                <a:lnTo>
                  <a:pt x="3507" y="1159"/>
                </a:lnTo>
                <a:lnTo>
                  <a:pt x="3512" y="1164"/>
                </a:lnTo>
                <a:lnTo>
                  <a:pt x="3523" y="1174"/>
                </a:lnTo>
                <a:lnTo>
                  <a:pt x="3523" y="1179"/>
                </a:lnTo>
                <a:lnTo>
                  <a:pt x="3523" y="1185"/>
                </a:lnTo>
                <a:lnTo>
                  <a:pt x="3533" y="1257"/>
                </a:lnTo>
                <a:lnTo>
                  <a:pt x="3538" y="1335"/>
                </a:lnTo>
                <a:lnTo>
                  <a:pt x="3533" y="1377"/>
                </a:lnTo>
                <a:lnTo>
                  <a:pt x="3528" y="1434"/>
                </a:lnTo>
                <a:lnTo>
                  <a:pt x="3523" y="1398"/>
                </a:lnTo>
                <a:lnTo>
                  <a:pt x="3523" y="1429"/>
                </a:lnTo>
                <a:lnTo>
                  <a:pt x="3523" y="1439"/>
                </a:lnTo>
                <a:lnTo>
                  <a:pt x="3517" y="1429"/>
                </a:lnTo>
                <a:lnTo>
                  <a:pt x="3507" y="1315"/>
                </a:lnTo>
                <a:lnTo>
                  <a:pt x="3497" y="1237"/>
                </a:lnTo>
                <a:lnTo>
                  <a:pt x="3497" y="1330"/>
                </a:lnTo>
                <a:lnTo>
                  <a:pt x="3512" y="1460"/>
                </a:lnTo>
                <a:lnTo>
                  <a:pt x="3533" y="1616"/>
                </a:lnTo>
                <a:lnTo>
                  <a:pt x="3528" y="1673"/>
                </a:lnTo>
                <a:lnTo>
                  <a:pt x="3528" y="1657"/>
                </a:lnTo>
                <a:lnTo>
                  <a:pt x="3517" y="1626"/>
                </a:lnTo>
                <a:lnTo>
                  <a:pt x="3517" y="1611"/>
                </a:lnTo>
                <a:lnTo>
                  <a:pt x="3523" y="1647"/>
                </a:lnTo>
                <a:lnTo>
                  <a:pt x="3523" y="1663"/>
                </a:lnTo>
                <a:lnTo>
                  <a:pt x="3517" y="1657"/>
                </a:lnTo>
                <a:lnTo>
                  <a:pt x="3512" y="1621"/>
                </a:lnTo>
                <a:lnTo>
                  <a:pt x="3502" y="1564"/>
                </a:lnTo>
                <a:lnTo>
                  <a:pt x="3497" y="1528"/>
                </a:lnTo>
                <a:lnTo>
                  <a:pt x="3497" y="1522"/>
                </a:lnTo>
                <a:lnTo>
                  <a:pt x="3491" y="1528"/>
                </a:lnTo>
                <a:lnTo>
                  <a:pt x="3497" y="1538"/>
                </a:lnTo>
                <a:lnTo>
                  <a:pt x="3486" y="1502"/>
                </a:lnTo>
                <a:lnTo>
                  <a:pt x="3486" y="1491"/>
                </a:lnTo>
                <a:lnTo>
                  <a:pt x="3486" y="1512"/>
                </a:lnTo>
                <a:lnTo>
                  <a:pt x="3497" y="1564"/>
                </a:lnTo>
                <a:lnTo>
                  <a:pt x="3512" y="1621"/>
                </a:lnTo>
                <a:lnTo>
                  <a:pt x="3517" y="1673"/>
                </a:lnTo>
                <a:lnTo>
                  <a:pt x="3512" y="1668"/>
                </a:lnTo>
                <a:lnTo>
                  <a:pt x="3512" y="1652"/>
                </a:lnTo>
                <a:lnTo>
                  <a:pt x="3512" y="1668"/>
                </a:lnTo>
                <a:lnTo>
                  <a:pt x="3507" y="1663"/>
                </a:lnTo>
                <a:lnTo>
                  <a:pt x="3507" y="1652"/>
                </a:lnTo>
                <a:lnTo>
                  <a:pt x="3502" y="1611"/>
                </a:lnTo>
                <a:lnTo>
                  <a:pt x="3491" y="1564"/>
                </a:lnTo>
                <a:lnTo>
                  <a:pt x="3497" y="1585"/>
                </a:lnTo>
                <a:lnTo>
                  <a:pt x="3497" y="1595"/>
                </a:lnTo>
                <a:lnTo>
                  <a:pt x="3491" y="1585"/>
                </a:lnTo>
                <a:lnTo>
                  <a:pt x="3497" y="1621"/>
                </a:lnTo>
                <a:lnTo>
                  <a:pt x="3497" y="1626"/>
                </a:lnTo>
                <a:lnTo>
                  <a:pt x="3502" y="1663"/>
                </a:lnTo>
                <a:lnTo>
                  <a:pt x="3491" y="1657"/>
                </a:lnTo>
                <a:lnTo>
                  <a:pt x="3481" y="1626"/>
                </a:lnTo>
                <a:lnTo>
                  <a:pt x="3465" y="1538"/>
                </a:lnTo>
                <a:lnTo>
                  <a:pt x="3481" y="1631"/>
                </a:lnTo>
                <a:lnTo>
                  <a:pt x="3460" y="1538"/>
                </a:lnTo>
                <a:lnTo>
                  <a:pt x="3465" y="1579"/>
                </a:lnTo>
                <a:lnTo>
                  <a:pt x="3471" y="1595"/>
                </a:lnTo>
                <a:lnTo>
                  <a:pt x="3465" y="1585"/>
                </a:lnTo>
                <a:lnTo>
                  <a:pt x="3471" y="1616"/>
                </a:lnTo>
                <a:lnTo>
                  <a:pt x="3476" y="1657"/>
                </a:lnTo>
                <a:lnTo>
                  <a:pt x="3471" y="1663"/>
                </a:lnTo>
                <a:lnTo>
                  <a:pt x="3465" y="1663"/>
                </a:lnTo>
                <a:lnTo>
                  <a:pt x="3471" y="1673"/>
                </a:lnTo>
                <a:lnTo>
                  <a:pt x="3481" y="1683"/>
                </a:lnTo>
                <a:lnTo>
                  <a:pt x="3486" y="1709"/>
                </a:lnTo>
                <a:lnTo>
                  <a:pt x="3476" y="1720"/>
                </a:lnTo>
                <a:lnTo>
                  <a:pt x="3465" y="1715"/>
                </a:lnTo>
                <a:lnTo>
                  <a:pt x="3424" y="1694"/>
                </a:lnTo>
                <a:lnTo>
                  <a:pt x="3408" y="1689"/>
                </a:lnTo>
                <a:lnTo>
                  <a:pt x="3393" y="1694"/>
                </a:lnTo>
                <a:lnTo>
                  <a:pt x="3372" y="1621"/>
                </a:lnTo>
                <a:lnTo>
                  <a:pt x="3398" y="1605"/>
                </a:lnTo>
                <a:lnTo>
                  <a:pt x="3408" y="1600"/>
                </a:lnTo>
                <a:lnTo>
                  <a:pt x="3398" y="1569"/>
                </a:lnTo>
                <a:lnTo>
                  <a:pt x="3377" y="1590"/>
                </a:lnTo>
                <a:lnTo>
                  <a:pt x="3367" y="1611"/>
                </a:lnTo>
                <a:lnTo>
                  <a:pt x="3294" y="1408"/>
                </a:lnTo>
                <a:lnTo>
                  <a:pt x="3325" y="1486"/>
                </a:lnTo>
                <a:lnTo>
                  <a:pt x="3372" y="1637"/>
                </a:lnTo>
                <a:lnTo>
                  <a:pt x="3377" y="1647"/>
                </a:lnTo>
                <a:lnTo>
                  <a:pt x="3372" y="1652"/>
                </a:lnTo>
                <a:lnTo>
                  <a:pt x="3346" y="1579"/>
                </a:lnTo>
                <a:lnTo>
                  <a:pt x="3362" y="1637"/>
                </a:lnTo>
                <a:lnTo>
                  <a:pt x="3362" y="1652"/>
                </a:lnTo>
                <a:lnTo>
                  <a:pt x="3356" y="1668"/>
                </a:lnTo>
                <a:lnTo>
                  <a:pt x="3351" y="1657"/>
                </a:lnTo>
                <a:lnTo>
                  <a:pt x="3346" y="1657"/>
                </a:lnTo>
                <a:lnTo>
                  <a:pt x="3341" y="1657"/>
                </a:lnTo>
                <a:lnTo>
                  <a:pt x="3330" y="1647"/>
                </a:lnTo>
                <a:lnTo>
                  <a:pt x="3325" y="1642"/>
                </a:lnTo>
                <a:lnTo>
                  <a:pt x="3336" y="1642"/>
                </a:lnTo>
                <a:lnTo>
                  <a:pt x="3341" y="1642"/>
                </a:lnTo>
                <a:lnTo>
                  <a:pt x="3346" y="1637"/>
                </a:lnTo>
                <a:lnTo>
                  <a:pt x="3330" y="1611"/>
                </a:lnTo>
                <a:lnTo>
                  <a:pt x="3320" y="1595"/>
                </a:lnTo>
                <a:lnTo>
                  <a:pt x="3310" y="1590"/>
                </a:lnTo>
                <a:lnTo>
                  <a:pt x="3299" y="1595"/>
                </a:lnTo>
                <a:lnTo>
                  <a:pt x="3315" y="1600"/>
                </a:lnTo>
                <a:lnTo>
                  <a:pt x="3336" y="1626"/>
                </a:lnTo>
                <a:lnTo>
                  <a:pt x="3336" y="1631"/>
                </a:lnTo>
                <a:lnTo>
                  <a:pt x="3325" y="1631"/>
                </a:lnTo>
                <a:lnTo>
                  <a:pt x="3315" y="1626"/>
                </a:lnTo>
                <a:lnTo>
                  <a:pt x="3304" y="1631"/>
                </a:lnTo>
                <a:lnTo>
                  <a:pt x="3299" y="1631"/>
                </a:lnTo>
                <a:lnTo>
                  <a:pt x="3299" y="1637"/>
                </a:lnTo>
                <a:lnTo>
                  <a:pt x="3310" y="1647"/>
                </a:lnTo>
                <a:lnTo>
                  <a:pt x="3330" y="1657"/>
                </a:lnTo>
                <a:lnTo>
                  <a:pt x="3351" y="1678"/>
                </a:lnTo>
                <a:lnTo>
                  <a:pt x="3351" y="1683"/>
                </a:lnTo>
                <a:lnTo>
                  <a:pt x="3351" y="1689"/>
                </a:lnTo>
                <a:lnTo>
                  <a:pt x="3346" y="1704"/>
                </a:lnTo>
                <a:lnTo>
                  <a:pt x="3341" y="1704"/>
                </a:lnTo>
                <a:lnTo>
                  <a:pt x="3330" y="1704"/>
                </a:lnTo>
                <a:lnTo>
                  <a:pt x="3330" y="1709"/>
                </a:lnTo>
                <a:lnTo>
                  <a:pt x="3341" y="1715"/>
                </a:lnTo>
                <a:lnTo>
                  <a:pt x="3320" y="1735"/>
                </a:lnTo>
                <a:lnTo>
                  <a:pt x="3320" y="1746"/>
                </a:lnTo>
                <a:lnTo>
                  <a:pt x="3320" y="1756"/>
                </a:lnTo>
                <a:lnTo>
                  <a:pt x="3320" y="1772"/>
                </a:lnTo>
                <a:lnTo>
                  <a:pt x="3315" y="1782"/>
                </a:lnTo>
                <a:lnTo>
                  <a:pt x="3299" y="1777"/>
                </a:lnTo>
                <a:lnTo>
                  <a:pt x="3289" y="1772"/>
                </a:lnTo>
                <a:lnTo>
                  <a:pt x="3294" y="1808"/>
                </a:lnTo>
                <a:lnTo>
                  <a:pt x="3263" y="1829"/>
                </a:lnTo>
                <a:lnTo>
                  <a:pt x="3258" y="1829"/>
                </a:lnTo>
                <a:lnTo>
                  <a:pt x="3252" y="1813"/>
                </a:lnTo>
                <a:lnTo>
                  <a:pt x="3242" y="1808"/>
                </a:lnTo>
                <a:lnTo>
                  <a:pt x="3232" y="1808"/>
                </a:lnTo>
                <a:lnTo>
                  <a:pt x="3211" y="1824"/>
                </a:lnTo>
                <a:lnTo>
                  <a:pt x="3195" y="1834"/>
                </a:lnTo>
                <a:lnTo>
                  <a:pt x="3190" y="1844"/>
                </a:lnTo>
                <a:lnTo>
                  <a:pt x="3206" y="1855"/>
                </a:lnTo>
                <a:lnTo>
                  <a:pt x="3221" y="1855"/>
                </a:lnTo>
                <a:lnTo>
                  <a:pt x="3237" y="1855"/>
                </a:lnTo>
                <a:lnTo>
                  <a:pt x="3242" y="1865"/>
                </a:lnTo>
                <a:lnTo>
                  <a:pt x="3247" y="1876"/>
                </a:lnTo>
                <a:lnTo>
                  <a:pt x="3252" y="1876"/>
                </a:lnTo>
                <a:lnTo>
                  <a:pt x="3263" y="1860"/>
                </a:lnTo>
                <a:lnTo>
                  <a:pt x="3263" y="1855"/>
                </a:lnTo>
                <a:lnTo>
                  <a:pt x="3263" y="1860"/>
                </a:lnTo>
                <a:lnTo>
                  <a:pt x="3258" y="1870"/>
                </a:lnTo>
                <a:lnTo>
                  <a:pt x="3252" y="1876"/>
                </a:lnTo>
                <a:lnTo>
                  <a:pt x="3252" y="1881"/>
                </a:lnTo>
                <a:lnTo>
                  <a:pt x="3258" y="1891"/>
                </a:lnTo>
                <a:lnTo>
                  <a:pt x="3278" y="1865"/>
                </a:lnTo>
                <a:lnTo>
                  <a:pt x="3268" y="1902"/>
                </a:lnTo>
                <a:lnTo>
                  <a:pt x="3252" y="1922"/>
                </a:lnTo>
                <a:lnTo>
                  <a:pt x="3242" y="1933"/>
                </a:lnTo>
                <a:lnTo>
                  <a:pt x="3258" y="1922"/>
                </a:lnTo>
                <a:lnTo>
                  <a:pt x="3289" y="1902"/>
                </a:lnTo>
                <a:lnTo>
                  <a:pt x="3284" y="1912"/>
                </a:lnTo>
                <a:lnTo>
                  <a:pt x="3278" y="1922"/>
                </a:lnTo>
                <a:lnTo>
                  <a:pt x="3299" y="1891"/>
                </a:lnTo>
                <a:lnTo>
                  <a:pt x="3304" y="1928"/>
                </a:lnTo>
                <a:lnTo>
                  <a:pt x="3304" y="1943"/>
                </a:lnTo>
                <a:lnTo>
                  <a:pt x="3299" y="1943"/>
                </a:lnTo>
                <a:lnTo>
                  <a:pt x="3294" y="1938"/>
                </a:lnTo>
                <a:lnTo>
                  <a:pt x="3289" y="1933"/>
                </a:lnTo>
                <a:lnTo>
                  <a:pt x="3268" y="1938"/>
                </a:lnTo>
                <a:lnTo>
                  <a:pt x="3258" y="1948"/>
                </a:lnTo>
                <a:lnTo>
                  <a:pt x="3252" y="1954"/>
                </a:lnTo>
                <a:lnTo>
                  <a:pt x="3237" y="1995"/>
                </a:lnTo>
                <a:lnTo>
                  <a:pt x="3232" y="2005"/>
                </a:lnTo>
                <a:lnTo>
                  <a:pt x="3232" y="2011"/>
                </a:lnTo>
                <a:lnTo>
                  <a:pt x="3242" y="2011"/>
                </a:lnTo>
                <a:lnTo>
                  <a:pt x="3273" y="1995"/>
                </a:lnTo>
                <a:lnTo>
                  <a:pt x="3273" y="1990"/>
                </a:lnTo>
                <a:lnTo>
                  <a:pt x="3268" y="1990"/>
                </a:lnTo>
                <a:lnTo>
                  <a:pt x="3252" y="1990"/>
                </a:lnTo>
                <a:lnTo>
                  <a:pt x="3263" y="1974"/>
                </a:lnTo>
                <a:lnTo>
                  <a:pt x="3289" y="1985"/>
                </a:lnTo>
                <a:lnTo>
                  <a:pt x="3294" y="1990"/>
                </a:lnTo>
                <a:lnTo>
                  <a:pt x="3289" y="1990"/>
                </a:lnTo>
                <a:lnTo>
                  <a:pt x="3289" y="1995"/>
                </a:lnTo>
                <a:lnTo>
                  <a:pt x="3289" y="2005"/>
                </a:lnTo>
                <a:lnTo>
                  <a:pt x="3284" y="2011"/>
                </a:lnTo>
                <a:lnTo>
                  <a:pt x="3278" y="2021"/>
                </a:lnTo>
                <a:lnTo>
                  <a:pt x="3263" y="2011"/>
                </a:lnTo>
                <a:lnTo>
                  <a:pt x="3258" y="2011"/>
                </a:lnTo>
                <a:lnTo>
                  <a:pt x="3242" y="2016"/>
                </a:lnTo>
                <a:lnTo>
                  <a:pt x="3237" y="2021"/>
                </a:lnTo>
                <a:lnTo>
                  <a:pt x="3247" y="2026"/>
                </a:lnTo>
                <a:lnTo>
                  <a:pt x="3258" y="2031"/>
                </a:lnTo>
                <a:lnTo>
                  <a:pt x="3263" y="2031"/>
                </a:lnTo>
                <a:lnTo>
                  <a:pt x="3263" y="2037"/>
                </a:lnTo>
                <a:lnTo>
                  <a:pt x="3252" y="2052"/>
                </a:lnTo>
                <a:lnTo>
                  <a:pt x="3232" y="2068"/>
                </a:lnTo>
                <a:lnTo>
                  <a:pt x="3221" y="2073"/>
                </a:lnTo>
                <a:lnTo>
                  <a:pt x="3216" y="2073"/>
                </a:lnTo>
                <a:lnTo>
                  <a:pt x="3211" y="2073"/>
                </a:lnTo>
                <a:lnTo>
                  <a:pt x="3211" y="2068"/>
                </a:lnTo>
                <a:lnTo>
                  <a:pt x="3226" y="2057"/>
                </a:lnTo>
                <a:lnTo>
                  <a:pt x="3211" y="2052"/>
                </a:lnTo>
                <a:lnTo>
                  <a:pt x="3180" y="2042"/>
                </a:lnTo>
                <a:lnTo>
                  <a:pt x="3175" y="2042"/>
                </a:lnTo>
                <a:lnTo>
                  <a:pt x="3175" y="2052"/>
                </a:lnTo>
                <a:lnTo>
                  <a:pt x="3169" y="2057"/>
                </a:lnTo>
                <a:lnTo>
                  <a:pt x="3164" y="2057"/>
                </a:lnTo>
                <a:lnTo>
                  <a:pt x="3169" y="2052"/>
                </a:lnTo>
                <a:lnTo>
                  <a:pt x="3164" y="2047"/>
                </a:lnTo>
                <a:lnTo>
                  <a:pt x="3154" y="2052"/>
                </a:lnTo>
                <a:lnTo>
                  <a:pt x="3149" y="2057"/>
                </a:lnTo>
                <a:lnTo>
                  <a:pt x="3149" y="2068"/>
                </a:lnTo>
                <a:lnTo>
                  <a:pt x="3143" y="2068"/>
                </a:lnTo>
                <a:lnTo>
                  <a:pt x="3133" y="2068"/>
                </a:lnTo>
                <a:lnTo>
                  <a:pt x="3128" y="2073"/>
                </a:lnTo>
                <a:lnTo>
                  <a:pt x="3128" y="2078"/>
                </a:lnTo>
                <a:lnTo>
                  <a:pt x="3128" y="2083"/>
                </a:lnTo>
                <a:lnTo>
                  <a:pt x="3133" y="2089"/>
                </a:lnTo>
                <a:lnTo>
                  <a:pt x="3143" y="2089"/>
                </a:lnTo>
                <a:lnTo>
                  <a:pt x="3149" y="2094"/>
                </a:lnTo>
                <a:lnTo>
                  <a:pt x="3149" y="2099"/>
                </a:lnTo>
                <a:lnTo>
                  <a:pt x="3154" y="2109"/>
                </a:lnTo>
                <a:lnTo>
                  <a:pt x="3149" y="2115"/>
                </a:lnTo>
                <a:lnTo>
                  <a:pt x="3143" y="2120"/>
                </a:lnTo>
                <a:lnTo>
                  <a:pt x="3128" y="2120"/>
                </a:lnTo>
                <a:lnTo>
                  <a:pt x="3112" y="2115"/>
                </a:lnTo>
                <a:lnTo>
                  <a:pt x="3117" y="2120"/>
                </a:lnTo>
                <a:lnTo>
                  <a:pt x="3123" y="2130"/>
                </a:lnTo>
                <a:lnTo>
                  <a:pt x="3123" y="2135"/>
                </a:lnTo>
                <a:lnTo>
                  <a:pt x="3112" y="2135"/>
                </a:lnTo>
                <a:lnTo>
                  <a:pt x="3112" y="2146"/>
                </a:lnTo>
                <a:lnTo>
                  <a:pt x="3112" y="2156"/>
                </a:lnTo>
                <a:lnTo>
                  <a:pt x="3107" y="2156"/>
                </a:lnTo>
                <a:lnTo>
                  <a:pt x="3091" y="2161"/>
                </a:lnTo>
                <a:lnTo>
                  <a:pt x="3081" y="2167"/>
                </a:lnTo>
                <a:lnTo>
                  <a:pt x="3086" y="2167"/>
                </a:lnTo>
                <a:lnTo>
                  <a:pt x="3091" y="2172"/>
                </a:lnTo>
                <a:lnTo>
                  <a:pt x="3091" y="2182"/>
                </a:lnTo>
                <a:lnTo>
                  <a:pt x="3091" y="2187"/>
                </a:lnTo>
                <a:lnTo>
                  <a:pt x="3086" y="2192"/>
                </a:lnTo>
                <a:lnTo>
                  <a:pt x="3097" y="2198"/>
                </a:lnTo>
                <a:lnTo>
                  <a:pt x="3102" y="2203"/>
                </a:lnTo>
                <a:lnTo>
                  <a:pt x="3102" y="2208"/>
                </a:lnTo>
                <a:lnTo>
                  <a:pt x="3102" y="2213"/>
                </a:lnTo>
                <a:lnTo>
                  <a:pt x="3107" y="2213"/>
                </a:lnTo>
                <a:lnTo>
                  <a:pt x="3112" y="2213"/>
                </a:lnTo>
                <a:lnTo>
                  <a:pt x="3117" y="2213"/>
                </a:lnTo>
                <a:lnTo>
                  <a:pt x="3117" y="2218"/>
                </a:lnTo>
                <a:lnTo>
                  <a:pt x="3123" y="2224"/>
                </a:lnTo>
                <a:lnTo>
                  <a:pt x="3128" y="2224"/>
                </a:lnTo>
                <a:lnTo>
                  <a:pt x="3138" y="2229"/>
                </a:lnTo>
                <a:lnTo>
                  <a:pt x="3143" y="2229"/>
                </a:lnTo>
                <a:lnTo>
                  <a:pt x="3149" y="2229"/>
                </a:lnTo>
                <a:lnTo>
                  <a:pt x="3154" y="2234"/>
                </a:lnTo>
                <a:lnTo>
                  <a:pt x="3154" y="2239"/>
                </a:lnTo>
                <a:lnTo>
                  <a:pt x="3159" y="2250"/>
                </a:lnTo>
                <a:lnTo>
                  <a:pt x="3169" y="2260"/>
                </a:lnTo>
                <a:lnTo>
                  <a:pt x="3169" y="2265"/>
                </a:lnTo>
                <a:lnTo>
                  <a:pt x="3164" y="2270"/>
                </a:lnTo>
                <a:lnTo>
                  <a:pt x="3164" y="2286"/>
                </a:lnTo>
                <a:lnTo>
                  <a:pt x="3169" y="2291"/>
                </a:lnTo>
                <a:lnTo>
                  <a:pt x="3169" y="2317"/>
                </a:lnTo>
                <a:lnTo>
                  <a:pt x="3175" y="2333"/>
                </a:lnTo>
                <a:lnTo>
                  <a:pt x="3195" y="2380"/>
                </a:lnTo>
                <a:lnTo>
                  <a:pt x="3190" y="2374"/>
                </a:lnTo>
                <a:lnTo>
                  <a:pt x="3185" y="2364"/>
                </a:lnTo>
                <a:lnTo>
                  <a:pt x="3180" y="2359"/>
                </a:lnTo>
                <a:lnTo>
                  <a:pt x="3180" y="2369"/>
                </a:lnTo>
                <a:lnTo>
                  <a:pt x="3185" y="2374"/>
                </a:lnTo>
                <a:lnTo>
                  <a:pt x="3180" y="2385"/>
                </a:lnTo>
                <a:lnTo>
                  <a:pt x="3185" y="2390"/>
                </a:lnTo>
                <a:lnTo>
                  <a:pt x="3190" y="2390"/>
                </a:lnTo>
                <a:lnTo>
                  <a:pt x="3190" y="2395"/>
                </a:lnTo>
                <a:lnTo>
                  <a:pt x="3185" y="2400"/>
                </a:lnTo>
                <a:lnTo>
                  <a:pt x="3180" y="2400"/>
                </a:lnTo>
                <a:lnTo>
                  <a:pt x="3180" y="2390"/>
                </a:lnTo>
                <a:lnTo>
                  <a:pt x="3175" y="2390"/>
                </a:lnTo>
                <a:lnTo>
                  <a:pt x="3169" y="2390"/>
                </a:lnTo>
                <a:lnTo>
                  <a:pt x="3169" y="2400"/>
                </a:lnTo>
                <a:lnTo>
                  <a:pt x="3164" y="2405"/>
                </a:lnTo>
                <a:lnTo>
                  <a:pt x="3175" y="2411"/>
                </a:lnTo>
                <a:lnTo>
                  <a:pt x="3175" y="2416"/>
                </a:lnTo>
                <a:lnTo>
                  <a:pt x="3159" y="2411"/>
                </a:lnTo>
                <a:lnTo>
                  <a:pt x="3138" y="2411"/>
                </a:lnTo>
                <a:lnTo>
                  <a:pt x="3133" y="2411"/>
                </a:lnTo>
                <a:lnTo>
                  <a:pt x="3128" y="2405"/>
                </a:lnTo>
                <a:lnTo>
                  <a:pt x="3107" y="2380"/>
                </a:lnTo>
                <a:lnTo>
                  <a:pt x="3091" y="2364"/>
                </a:lnTo>
                <a:lnTo>
                  <a:pt x="3086" y="2364"/>
                </a:lnTo>
                <a:lnTo>
                  <a:pt x="3086" y="2369"/>
                </a:lnTo>
                <a:lnTo>
                  <a:pt x="3086" y="2380"/>
                </a:lnTo>
                <a:lnTo>
                  <a:pt x="3097" y="2400"/>
                </a:lnTo>
                <a:lnTo>
                  <a:pt x="3128" y="2431"/>
                </a:lnTo>
                <a:lnTo>
                  <a:pt x="3128" y="2437"/>
                </a:lnTo>
                <a:lnTo>
                  <a:pt x="3128" y="2442"/>
                </a:lnTo>
                <a:lnTo>
                  <a:pt x="3128" y="2437"/>
                </a:lnTo>
                <a:lnTo>
                  <a:pt x="3123" y="2431"/>
                </a:lnTo>
                <a:lnTo>
                  <a:pt x="3117" y="2437"/>
                </a:lnTo>
                <a:lnTo>
                  <a:pt x="3117" y="2442"/>
                </a:lnTo>
                <a:lnTo>
                  <a:pt x="3112" y="2437"/>
                </a:lnTo>
                <a:lnTo>
                  <a:pt x="3107" y="2431"/>
                </a:lnTo>
                <a:lnTo>
                  <a:pt x="3102" y="2431"/>
                </a:lnTo>
                <a:lnTo>
                  <a:pt x="3091" y="2431"/>
                </a:lnTo>
                <a:lnTo>
                  <a:pt x="3086" y="2437"/>
                </a:lnTo>
                <a:lnTo>
                  <a:pt x="3081" y="2442"/>
                </a:lnTo>
                <a:lnTo>
                  <a:pt x="3076" y="2447"/>
                </a:lnTo>
                <a:lnTo>
                  <a:pt x="3045" y="2405"/>
                </a:lnTo>
                <a:lnTo>
                  <a:pt x="3034" y="2380"/>
                </a:lnTo>
                <a:lnTo>
                  <a:pt x="3029" y="2364"/>
                </a:lnTo>
                <a:lnTo>
                  <a:pt x="3019" y="2359"/>
                </a:lnTo>
                <a:lnTo>
                  <a:pt x="3013" y="2359"/>
                </a:lnTo>
                <a:lnTo>
                  <a:pt x="3013" y="2364"/>
                </a:lnTo>
                <a:lnTo>
                  <a:pt x="3019" y="2385"/>
                </a:lnTo>
                <a:lnTo>
                  <a:pt x="3045" y="2437"/>
                </a:lnTo>
                <a:lnTo>
                  <a:pt x="3055" y="2457"/>
                </a:lnTo>
                <a:lnTo>
                  <a:pt x="3050" y="2457"/>
                </a:lnTo>
                <a:lnTo>
                  <a:pt x="3045" y="2452"/>
                </a:lnTo>
                <a:lnTo>
                  <a:pt x="3045" y="2463"/>
                </a:lnTo>
                <a:lnTo>
                  <a:pt x="3039" y="2468"/>
                </a:lnTo>
                <a:lnTo>
                  <a:pt x="3039" y="2473"/>
                </a:lnTo>
                <a:lnTo>
                  <a:pt x="3045" y="2473"/>
                </a:lnTo>
                <a:lnTo>
                  <a:pt x="3039" y="2473"/>
                </a:lnTo>
                <a:lnTo>
                  <a:pt x="3039" y="2478"/>
                </a:lnTo>
                <a:lnTo>
                  <a:pt x="3039" y="2483"/>
                </a:lnTo>
                <a:lnTo>
                  <a:pt x="3039" y="2489"/>
                </a:lnTo>
                <a:lnTo>
                  <a:pt x="3039" y="2483"/>
                </a:lnTo>
                <a:lnTo>
                  <a:pt x="3034" y="2478"/>
                </a:lnTo>
                <a:lnTo>
                  <a:pt x="3029" y="2489"/>
                </a:lnTo>
                <a:lnTo>
                  <a:pt x="3034" y="2489"/>
                </a:lnTo>
                <a:lnTo>
                  <a:pt x="3024" y="2489"/>
                </a:lnTo>
                <a:lnTo>
                  <a:pt x="3013" y="2473"/>
                </a:lnTo>
                <a:lnTo>
                  <a:pt x="3008" y="2473"/>
                </a:lnTo>
                <a:lnTo>
                  <a:pt x="3008" y="2478"/>
                </a:lnTo>
                <a:lnTo>
                  <a:pt x="3003" y="2483"/>
                </a:lnTo>
                <a:lnTo>
                  <a:pt x="2998" y="2489"/>
                </a:lnTo>
                <a:lnTo>
                  <a:pt x="2676" y="2489"/>
                </a:lnTo>
                <a:lnTo>
                  <a:pt x="2655" y="2473"/>
                </a:lnTo>
                <a:lnTo>
                  <a:pt x="2660" y="2489"/>
                </a:lnTo>
                <a:lnTo>
                  <a:pt x="2400" y="2483"/>
                </a:lnTo>
                <a:lnTo>
                  <a:pt x="2115" y="2478"/>
                </a:lnTo>
                <a:lnTo>
                  <a:pt x="2037" y="2478"/>
                </a:lnTo>
                <a:lnTo>
                  <a:pt x="1995" y="2447"/>
                </a:lnTo>
                <a:lnTo>
                  <a:pt x="1980" y="2431"/>
                </a:lnTo>
                <a:lnTo>
                  <a:pt x="1990" y="2442"/>
                </a:lnTo>
                <a:lnTo>
                  <a:pt x="2021" y="2473"/>
                </a:lnTo>
                <a:lnTo>
                  <a:pt x="1855" y="2468"/>
                </a:lnTo>
                <a:lnTo>
                  <a:pt x="1595" y="2463"/>
                </a:lnTo>
                <a:lnTo>
                  <a:pt x="1335" y="2463"/>
                </a:lnTo>
                <a:lnTo>
                  <a:pt x="1081" y="2457"/>
                </a:lnTo>
                <a:lnTo>
                  <a:pt x="816" y="2442"/>
                </a:lnTo>
                <a:lnTo>
                  <a:pt x="707" y="2437"/>
                </a:lnTo>
                <a:lnTo>
                  <a:pt x="577" y="2437"/>
                </a:lnTo>
                <a:lnTo>
                  <a:pt x="322" y="2437"/>
                </a:lnTo>
                <a:lnTo>
                  <a:pt x="333" y="2369"/>
                </a:lnTo>
                <a:lnTo>
                  <a:pt x="333" y="2364"/>
                </a:lnTo>
                <a:lnTo>
                  <a:pt x="333" y="2374"/>
                </a:lnTo>
                <a:lnTo>
                  <a:pt x="327" y="2385"/>
                </a:lnTo>
                <a:lnTo>
                  <a:pt x="327" y="2364"/>
                </a:lnTo>
                <a:lnTo>
                  <a:pt x="327" y="2348"/>
                </a:lnTo>
                <a:lnTo>
                  <a:pt x="327" y="2343"/>
                </a:lnTo>
                <a:lnTo>
                  <a:pt x="327" y="2338"/>
                </a:lnTo>
                <a:lnTo>
                  <a:pt x="327" y="2333"/>
                </a:lnTo>
                <a:lnTo>
                  <a:pt x="322" y="2343"/>
                </a:lnTo>
                <a:lnTo>
                  <a:pt x="327" y="2260"/>
                </a:lnTo>
                <a:lnTo>
                  <a:pt x="333" y="2167"/>
                </a:lnTo>
                <a:lnTo>
                  <a:pt x="327" y="2167"/>
                </a:lnTo>
                <a:lnTo>
                  <a:pt x="327" y="2203"/>
                </a:lnTo>
                <a:lnTo>
                  <a:pt x="317" y="2229"/>
                </a:lnTo>
                <a:lnTo>
                  <a:pt x="322" y="2208"/>
                </a:lnTo>
                <a:lnTo>
                  <a:pt x="322" y="2192"/>
                </a:lnTo>
                <a:lnTo>
                  <a:pt x="322" y="2208"/>
                </a:lnTo>
                <a:lnTo>
                  <a:pt x="317" y="2213"/>
                </a:lnTo>
                <a:lnTo>
                  <a:pt x="317" y="2192"/>
                </a:lnTo>
                <a:lnTo>
                  <a:pt x="322" y="2172"/>
                </a:lnTo>
                <a:lnTo>
                  <a:pt x="322" y="2182"/>
                </a:lnTo>
                <a:lnTo>
                  <a:pt x="327" y="2156"/>
                </a:lnTo>
                <a:lnTo>
                  <a:pt x="333" y="2151"/>
                </a:lnTo>
                <a:lnTo>
                  <a:pt x="333" y="2141"/>
                </a:lnTo>
                <a:lnTo>
                  <a:pt x="338" y="2120"/>
                </a:lnTo>
                <a:lnTo>
                  <a:pt x="333" y="2115"/>
                </a:lnTo>
                <a:lnTo>
                  <a:pt x="327" y="2120"/>
                </a:lnTo>
                <a:lnTo>
                  <a:pt x="327" y="2094"/>
                </a:lnTo>
                <a:lnTo>
                  <a:pt x="327" y="2083"/>
                </a:lnTo>
                <a:lnTo>
                  <a:pt x="327" y="2073"/>
                </a:lnTo>
                <a:lnTo>
                  <a:pt x="327" y="2094"/>
                </a:lnTo>
                <a:lnTo>
                  <a:pt x="333" y="2052"/>
                </a:lnTo>
                <a:lnTo>
                  <a:pt x="333" y="2057"/>
                </a:lnTo>
                <a:lnTo>
                  <a:pt x="333" y="2037"/>
                </a:lnTo>
                <a:lnTo>
                  <a:pt x="338" y="2021"/>
                </a:lnTo>
                <a:lnTo>
                  <a:pt x="333" y="2016"/>
                </a:lnTo>
                <a:lnTo>
                  <a:pt x="333" y="2037"/>
                </a:lnTo>
                <a:lnTo>
                  <a:pt x="327" y="2052"/>
                </a:lnTo>
                <a:lnTo>
                  <a:pt x="327" y="2037"/>
                </a:lnTo>
                <a:lnTo>
                  <a:pt x="327" y="2016"/>
                </a:lnTo>
                <a:lnTo>
                  <a:pt x="322" y="2057"/>
                </a:lnTo>
                <a:lnTo>
                  <a:pt x="317" y="2078"/>
                </a:lnTo>
                <a:lnTo>
                  <a:pt x="317" y="2099"/>
                </a:lnTo>
                <a:lnTo>
                  <a:pt x="322" y="2094"/>
                </a:lnTo>
                <a:lnTo>
                  <a:pt x="317" y="2130"/>
                </a:lnTo>
                <a:lnTo>
                  <a:pt x="317" y="2161"/>
                </a:lnTo>
                <a:lnTo>
                  <a:pt x="307" y="2156"/>
                </a:lnTo>
                <a:lnTo>
                  <a:pt x="307" y="2234"/>
                </a:lnTo>
                <a:lnTo>
                  <a:pt x="307" y="2307"/>
                </a:lnTo>
                <a:lnTo>
                  <a:pt x="302" y="2322"/>
                </a:lnTo>
                <a:lnTo>
                  <a:pt x="302" y="2328"/>
                </a:lnTo>
                <a:lnTo>
                  <a:pt x="302" y="2333"/>
                </a:lnTo>
                <a:lnTo>
                  <a:pt x="296" y="2338"/>
                </a:lnTo>
                <a:lnTo>
                  <a:pt x="296" y="2343"/>
                </a:lnTo>
                <a:lnTo>
                  <a:pt x="302" y="2338"/>
                </a:lnTo>
                <a:lnTo>
                  <a:pt x="296" y="2354"/>
                </a:lnTo>
                <a:lnTo>
                  <a:pt x="296" y="2359"/>
                </a:lnTo>
                <a:lnTo>
                  <a:pt x="302" y="2364"/>
                </a:lnTo>
                <a:lnTo>
                  <a:pt x="302" y="2369"/>
                </a:lnTo>
                <a:lnTo>
                  <a:pt x="307" y="2354"/>
                </a:lnTo>
                <a:lnTo>
                  <a:pt x="307" y="2343"/>
                </a:lnTo>
                <a:lnTo>
                  <a:pt x="317" y="2343"/>
                </a:lnTo>
                <a:lnTo>
                  <a:pt x="307" y="2395"/>
                </a:lnTo>
                <a:lnTo>
                  <a:pt x="302" y="2416"/>
                </a:lnTo>
                <a:lnTo>
                  <a:pt x="296" y="2426"/>
                </a:lnTo>
                <a:lnTo>
                  <a:pt x="296" y="2437"/>
                </a:lnTo>
                <a:lnTo>
                  <a:pt x="291" y="2437"/>
                </a:lnTo>
                <a:lnTo>
                  <a:pt x="239" y="2447"/>
                </a:lnTo>
                <a:lnTo>
                  <a:pt x="208" y="2457"/>
                </a:lnTo>
                <a:lnTo>
                  <a:pt x="187" y="2468"/>
                </a:lnTo>
                <a:lnTo>
                  <a:pt x="187" y="2483"/>
                </a:lnTo>
                <a:lnTo>
                  <a:pt x="192" y="2494"/>
                </a:lnTo>
                <a:lnTo>
                  <a:pt x="203" y="2499"/>
                </a:lnTo>
                <a:lnTo>
                  <a:pt x="218" y="2509"/>
                </a:lnTo>
                <a:lnTo>
                  <a:pt x="255" y="2525"/>
                </a:lnTo>
                <a:lnTo>
                  <a:pt x="291" y="2530"/>
                </a:lnTo>
                <a:lnTo>
                  <a:pt x="286" y="2598"/>
                </a:lnTo>
                <a:lnTo>
                  <a:pt x="291" y="2598"/>
                </a:lnTo>
                <a:lnTo>
                  <a:pt x="286" y="2613"/>
                </a:lnTo>
                <a:lnTo>
                  <a:pt x="286" y="2634"/>
                </a:lnTo>
                <a:lnTo>
                  <a:pt x="291" y="2650"/>
                </a:lnTo>
                <a:lnTo>
                  <a:pt x="286" y="2660"/>
                </a:lnTo>
                <a:lnTo>
                  <a:pt x="296" y="2676"/>
                </a:lnTo>
                <a:lnTo>
                  <a:pt x="286" y="2717"/>
                </a:lnTo>
                <a:lnTo>
                  <a:pt x="291" y="2707"/>
                </a:lnTo>
                <a:lnTo>
                  <a:pt x="286" y="2722"/>
                </a:lnTo>
                <a:lnTo>
                  <a:pt x="286" y="2780"/>
                </a:lnTo>
                <a:lnTo>
                  <a:pt x="276" y="2842"/>
                </a:lnTo>
                <a:lnTo>
                  <a:pt x="281" y="2831"/>
                </a:lnTo>
                <a:lnTo>
                  <a:pt x="286" y="2837"/>
                </a:lnTo>
                <a:lnTo>
                  <a:pt x="276" y="2878"/>
                </a:lnTo>
                <a:lnTo>
                  <a:pt x="276" y="2930"/>
                </a:lnTo>
                <a:lnTo>
                  <a:pt x="281" y="2930"/>
                </a:lnTo>
                <a:lnTo>
                  <a:pt x="276" y="2946"/>
                </a:lnTo>
                <a:lnTo>
                  <a:pt x="281" y="2946"/>
                </a:lnTo>
                <a:lnTo>
                  <a:pt x="276" y="2998"/>
                </a:lnTo>
                <a:lnTo>
                  <a:pt x="270" y="3039"/>
                </a:lnTo>
                <a:lnTo>
                  <a:pt x="276" y="3029"/>
                </a:lnTo>
                <a:lnTo>
                  <a:pt x="281" y="3024"/>
                </a:lnTo>
                <a:lnTo>
                  <a:pt x="276" y="3102"/>
                </a:lnTo>
                <a:lnTo>
                  <a:pt x="276" y="3107"/>
                </a:lnTo>
                <a:lnTo>
                  <a:pt x="327" y="3107"/>
                </a:lnTo>
                <a:lnTo>
                  <a:pt x="333" y="3086"/>
                </a:lnTo>
                <a:lnTo>
                  <a:pt x="327" y="3086"/>
                </a:lnTo>
                <a:lnTo>
                  <a:pt x="327" y="3076"/>
                </a:lnTo>
                <a:lnTo>
                  <a:pt x="327" y="3081"/>
                </a:lnTo>
                <a:lnTo>
                  <a:pt x="322" y="3076"/>
                </a:lnTo>
                <a:lnTo>
                  <a:pt x="317" y="3076"/>
                </a:lnTo>
                <a:lnTo>
                  <a:pt x="317" y="3060"/>
                </a:lnTo>
                <a:lnTo>
                  <a:pt x="322" y="3050"/>
                </a:lnTo>
                <a:lnTo>
                  <a:pt x="322" y="3044"/>
                </a:lnTo>
                <a:lnTo>
                  <a:pt x="322" y="3034"/>
                </a:lnTo>
                <a:lnTo>
                  <a:pt x="322" y="3013"/>
                </a:lnTo>
                <a:lnTo>
                  <a:pt x="322" y="2998"/>
                </a:lnTo>
                <a:lnTo>
                  <a:pt x="327" y="2982"/>
                </a:lnTo>
                <a:lnTo>
                  <a:pt x="327" y="2961"/>
                </a:lnTo>
                <a:lnTo>
                  <a:pt x="327" y="2972"/>
                </a:lnTo>
                <a:lnTo>
                  <a:pt x="322" y="2977"/>
                </a:lnTo>
                <a:lnTo>
                  <a:pt x="322" y="2961"/>
                </a:lnTo>
                <a:lnTo>
                  <a:pt x="327" y="2941"/>
                </a:lnTo>
                <a:lnTo>
                  <a:pt x="468" y="2946"/>
                </a:lnTo>
                <a:lnTo>
                  <a:pt x="582" y="2941"/>
                </a:lnTo>
                <a:lnTo>
                  <a:pt x="722" y="2941"/>
                </a:lnTo>
                <a:lnTo>
                  <a:pt x="915" y="2941"/>
                </a:lnTo>
                <a:lnTo>
                  <a:pt x="977" y="2935"/>
                </a:lnTo>
                <a:lnTo>
                  <a:pt x="1034" y="2930"/>
                </a:lnTo>
                <a:lnTo>
                  <a:pt x="1122" y="2930"/>
                </a:lnTo>
                <a:lnTo>
                  <a:pt x="1226" y="2935"/>
                </a:lnTo>
                <a:lnTo>
                  <a:pt x="1413" y="2935"/>
                </a:lnTo>
                <a:lnTo>
                  <a:pt x="1574" y="2941"/>
                </a:lnTo>
                <a:lnTo>
                  <a:pt x="1735" y="2941"/>
                </a:lnTo>
                <a:lnTo>
                  <a:pt x="2452" y="2935"/>
                </a:lnTo>
                <a:lnTo>
                  <a:pt x="1980" y="2935"/>
                </a:lnTo>
                <a:lnTo>
                  <a:pt x="1829" y="2935"/>
                </a:lnTo>
                <a:lnTo>
                  <a:pt x="1522" y="2935"/>
                </a:lnTo>
                <a:lnTo>
                  <a:pt x="1439" y="2935"/>
                </a:lnTo>
                <a:lnTo>
                  <a:pt x="1091" y="2930"/>
                </a:lnTo>
                <a:lnTo>
                  <a:pt x="1050" y="2930"/>
                </a:lnTo>
                <a:lnTo>
                  <a:pt x="935" y="2930"/>
                </a:lnTo>
                <a:lnTo>
                  <a:pt x="868" y="2935"/>
                </a:lnTo>
                <a:lnTo>
                  <a:pt x="592" y="2935"/>
                </a:lnTo>
                <a:lnTo>
                  <a:pt x="437" y="2935"/>
                </a:lnTo>
                <a:lnTo>
                  <a:pt x="379" y="2930"/>
                </a:lnTo>
                <a:lnTo>
                  <a:pt x="327" y="2935"/>
                </a:lnTo>
                <a:lnTo>
                  <a:pt x="333" y="2909"/>
                </a:lnTo>
                <a:lnTo>
                  <a:pt x="327" y="2925"/>
                </a:lnTo>
                <a:lnTo>
                  <a:pt x="322" y="2930"/>
                </a:lnTo>
                <a:lnTo>
                  <a:pt x="322" y="2915"/>
                </a:lnTo>
                <a:lnTo>
                  <a:pt x="322" y="2899"/>
                </a:lnTo>
                <a:lnTo>
                  <a:pt x="327" y="2904"/>
                </a:lnTo>
                <a:lnTo>
                  <a:pt x="333" y="2899"/>
                </a:lnTo>
                <a:lnTo>
                  <a:pt x="327" y="2889"/>
                </a:lnTo>
                <a:lnTo>
                  <a:pt x="322" y="2889"/>
                </a:lnTo>
                <a:lnTo>
                  <a:pt x="338" y="2831"/>
                </a:lnTo>
                <a:lnTo>
                  <a:pt x="333" y="2831"/>
                </a:lnTo>
                <a:lnTo>
                  <a:pt x="333" y="2837"/>
                </a:lnTo>
                <a:lnTo>
                  <a:pt x="327" y="2842"/>
                </a:lnTo>
                <a:lnTo>
                  <a:pt x="327" y="2857"/>
                </a:lnTo>
                <a:lnTo>
                  <a:pt x="322" y="2857"/>
                </a:lnTo>
                <a:lnTo>
                  <a:pt x="322" y="2842"/>
                </a:lnTo>
                <a:lnTo>
                  <a:pt x="327" y="2811"/>
                </a:lnTo>
                <a:lnTo>
                  <a:pt x="317" y="2842"/>
                </a:lnTo>
                <a:lnTo>
                  <a:pt x="317" y="2795"/>
                </a:lnTo>
                <a:lnTo>
                  <a:pt x="317" y="2754"/>
                </a:lnTo>
                <a:lnTo>
                  <a:pt x="322" y="2670"/>
                </a:lnTo>
                <a:lnTo>
                  <a:pt x="327" y="2691"/>
                </a:lnTo>
                <a:lnTo>
                  <a:pt x="327" y="2696"/>
                </a:lnTo>
                <a:lnTo>
                  <a:pt x="333" y="2696"/>
                </a:lnTo>
                <a:lnTo>
                  <a:pt x="338" y="2639"/>
                </a:lnTo>
                <a:lnTo>
                  <a:pt x="338" y="2644"/>
                </a:lnTo>
                <a:lnTo>
                  <a:pt x="338" y="2618"/>
                </a:lnTo>
                <a:lnTo>
                  <a:pt x="338" y="2608"/>
                </a:lnTo>
                <a:lnTo>
                  <a:pt x="333" y="2598"/>
                </a:lnTo>
                <a:lnTo>
                  <a:pt x="333" y="2608"/>
                </a:lnTo>
                <a:lnTo>
                  <a:pt x="333" y="2618"/>
                </a:lnTo>
                <a:lnTo>
                  <a:pt x="327" y="2618"/>
                </a:lnTo>
                <a:lnTo>
                  <a:pt x="333" y="2582"/>
                </a:lnTo>
                <a:lnTo>
                  <a:pt x="327" y="2608"/>
                </a:lnTo>
                <a:lnTo>
                  <a:pt x="327" y="2634"/>
                </a:lnTo>
                <a:lnTo>
                  <a:pt x="327" y="2629"/>
                </a:lnTo>
                <a:lnTo>
                  <a:pt x="333" y="2618"/>
                </a:lnTo>
                <a:lnTo>
                  <a:pt x="327" y="2655"/>
                </a:lnTo>
                <a:lnTo>
                  <a:pt x="317" y="2676"/>
                </a:lnTo>
                <a:lnTo>
                  <a:pt x="317" y="2681"/>
                </a:lnTo>
                <a:lnTo>
                  <a:pt x="317" y="2676"/>
                </a:lnTo>
                <a:lnTo>
                  <a:pt x="307" y="2655"/>
                </a:lnTo>
                <a:lnTo>
                  <a:pt x="322" y="2613"/>
                </a:lnTo>
                <a:lnTo>
                  <a:pt x="327" y="2567"/>
                </a:lnTo>
                <a:lnTo>
                  <a:pt x="317" y="2546"/>
                </a:lnTo>
                <a:lnTo>
                  <a:pt x="327" y="2535"/>
                </a:lnTo>
                <a:lnTo>
                  <a:pt x="447" y="2541"/>
                </a:lnTo>
                <a:lnTo>
                  <a:pt x="525" y="2546"/>
                </a:lnTo>
                <a:lnTo>
                  <a:pt x="618" y="2551"/>
                </a:lnTo>
                <a:lnTo>
                  <a:pt x="592" y="2546"/>
                </a:lnTo>
                <a:lnTo>
                  <a:pt x="598" y="2546"/>
                </a:lnTo>
                <a:lnTo>
                  <a:pt x="665" y="2541"/>
                </a:lnTo>
                <a:lnTo>
                  <a:pt x="769" y="2541"/>
                </a:lnTo>
                <a:lnTo>
                  <a:pt x="831" y="2546"/>
                </a:lnTo>
                <a:lnTo>
                  <a:pt x="883" y="2556"/>
                </a:lnTo>
                <a:lnTo>
                  <a:pt x="1003" y="2572"/>
                </a:lnTo>
                <a:lnTo>
                  <a:pt x="1003" y="2577"/>
                </a:lnTo>
                <a:lnTo>
                  <a:pt x="1013" y="2582"/>
                </a:lnTo>
                <a:lnTo>
                  <a:pt x="1070" y="2593"/>
                </a:lnTo>
                <a:lnTo>
                  <a:pt x="1143" y="2593"/>
                </a:lnTo>
                <a:lnTo>
                  <a:pt x="1252" y="2593"/>
                </a:lnTo>
                <a:lnTo>
                  <a:pt x="1257" y="2598"/>
                </a:lnTo>
                <a:lnTo>
                  <a:pt x="1257" y="2603"/>
                </a:lnTo>
                <a:lnTo>
                  <a:pt x="1268" y="2603"/>
                </a:lnTo>
                <a:lnTo>
                  <a:pt x="1309" y="2608"/>
                </a:lnTo>
                <a:lnTo>
                  <a:pt x="1372" y="2608"/>
                </a:lnTo>
                <a:lnTo>
                  <a:pt x="1408" y="2603"/>
                </a:lnTo>
                <a:lnTo>
                  <a:pt x="1455" y="2598"/>
                </a:lnTo>
                <a:lnTo>
                  <a:pt x="1522" y="2593"/>
                </a:lnTo>
                <a:lnTo>
                  <a:pt x="1642" y="2587"/>
                </a:lnTo>
                <a:lnTo>
                  <a:pt x="1761" y="2582"/>
                </a:lnTo>
                <a:lnTo>
                  <a:pt x="1709" y="2582"/>
                </a:lnTo>
                <a:lnTo>
                  <a:pt x="1460" y="2587"/>
                </a:lnTo>
                <a:lnTo>
                  <a:pt x="1283" y="2582"/>
                </a:lnTo>
                <a:lnTo>
                  <a:pt x="1237" y="2577"/>
                </a:lnTo>
                <a:lnTo>
                  <a:pt x="1439" y="2577"/>
                </a:lnTo>
                <a:lnTo>
                  <a:pt x="1647" y="2577"/>
                </a:lnTo>
                <a:lnTo>
                  <a:pt x="1834" y="2577"/>
                </a:lnTo>
                <a:lnTo>
                  <a:pt x="1761" y="2582"/>
                </a:lnTo>
                <a:lnTo>
                  <a:pt x="1912" y="2582"/>
                </a:lnTo>
                <a:lnTo>
                  <a:pt x="2203" y="2582"/>
                </a:lnTo>
                <a:lnTo>
                  <a:pt x="2208" y="2587"/>
                </a:lnTo>
                <a:lnTo>
                  <a:pt x="2203" y="2582"/>
                </a:lnTo>
                <a:lnTo>
                  <a:pt x="2904" y="2577"/>
                </a:lnTo>
                <a:lnTo>
                  <a:pt x="2889" y="2582"/>
                </a:lnTo>
                <a:lnTo>
                  <a:pt x="2889" y="2587"/>
                </a:lnTo>
                <a:lnTo>
                  <a:pt x="2894" y="2587"/>
                </a:lnTo>
                <a:lnTo>
                  <a:pt x="2894" y="2593"/>
                </a:lnTo>
                <a:lnTo>
                  <a:pt x="2889" y="2593"/>
                </a:lnTo>
                <a:lnTo>
                  <a:pt x="2878" y="2587"/>
                </a:lnTo>
                <a:lnTo>
                  <a:pt x="2873" y="2582"/>
                </a:lnTo>
                <a:lnTo>
                  <a:pt x="2863" y="2582"/>
                </a:lnTo>
                <a:lnTo>
                  <a:pt x="2863" y="2587"/>
                </a:lnTo>
                <a:lnTo>
                  <a:pt x="2868" y="2587"/>
                </a:lnTo>
                <a:lnTo>
                  <a:pt x="2873" y="2598"/>
                </a:lnTo>
                <a:lnTo>
                  <a:pt x="2873" y="2613"/>
                </a:lnTo>
                <a:lnTo>
                  <a:pt x="2878" y="2618"/>
                </a:lnTo>
                <a:lnTo>
                  <a:pt x="2884" y="2618"/>
                </a:lnTo>
                <a:lnTo>
                  <a:pt x="2878" y="2629"/>
                </a:lnTo>
                <a:lnTo>
                  <a:pt x="2868" y="2634"/>
                </a:lnTo>
                <a:lnTo>
                  <a:pt x="2863" y="2644"/>
                </a:lnTo>
                <a:lnTo>
                  <a:pt x="2863" y="2660"/>
                </a:lnTo>
                <a:lnTo>
                  <a:pt x="2837" y="2670"/>
                </a:lnTo>
                <a:lnTo>
                  <a:pt x="2816" y="2676"/>
                </a:lnTo>
                <a:lnTo>
                  <a:pt x="2806" y="2686"/>
                </a:lnTo>
                <a:lnTo>
                  <a:pt x="2806" y="2707"/>
                </a:lnTo>
                <a:lnTo>
                  <a:pt x="2800" y="2722"/>
                </a:lnTo>
                <a:lnTo>
                  <a:pt x="2795" y="2738"/>
                </a:lnTo>
                <a:lnTo>
                  <a:pt x="2780" y="2754"/>
                </a:lnTo>
                <a:lnTo>
                  <a:pt x="2754" y="2774"/>
                </a:lnTo>
                <a:lnTo>
                  <a:pt x="2743" y="2785"/>
                </a:lnTo>
                <a:lnTo>
                  <a:pt x="2743" y="2790"/>
                </a:lnTo>
                <a:lnTo>
                  <a:pt x="2759" y="2790"/>
                </a:lnTo>
                <a:lnTo>
                  <a:pt x="2780" y="2795"/>
                </a:lnTo>
                <a:lnTo>
                  <a:pt x="2785" y="2805"/>
                </a:lnTo>
                <a:lnTo>
                  <a:pt x="2785" y="2811"/>
                </a:lnTo>
                <a:lnTo>
                  <a:pt x="2769" y="2821"/>
                </a:lnTo>
                <a:lnTo>
                  <a:pt x="2754" y="2826"/>
                </a:lnTo>
                <a:lnTo>
                  <a:pt x="2733" y="2826"/>
                </a:lnTo>
                <a:lnTo>
                  <a:pt x="2712" y="2816"/>
                </a:lnTo>
                <a:lnTo>
                  <a:pt x="2686" y="2811"/>
                </a:lnTo>
                <a:lnTo>
                  <a:pt x="2665" y="2811"/>
                </a:lnTo>
                <a:lnTo>
                  <a:pt x="2645" y="2826"/>
                </a:lnTo>
                <a:lnTo>
                  <a:pt x="2634" y="2842"/>
                </a:lnTo>
                <a:lnTo>
                  <a:pt x="2634" y="2857"/>
                </a:lnTo>
                <a:lnTo>
                  <a:pt x="2639" y="2863"/>
                </a:lnTo>
                <a:lnTo>
                  <a:pt x="2655" y="2857"/>
                </a:lnTo>
                <a:lnTo>
                  <a:pt x="2665" y="2852"/>
                </a:lnTo>
                <a:lnTo>
                  <a:pt x="2681" y="2852"/>
                </a:lnTo>
                <a:lnTo>
                  <a:pt x="2691" y="2863"/>
                </a:lnTo>
                <a:lnTo>
                  <a:pt x="1637" y="2868"/>
                </a:lnTo>
                <a:lnTo>
                  <a:pt x="1398" y="2863"/>
                </a:lnTo>
                <a:lnTo>
                  <a:pt x="1164" y="2863"/>
                </a:lnTo>
                <a:lnTo>
                  <a:pt x="1029" y="2852"/>
                </a:lnTo>
                <a:lnTo>
                  <a:pt x="946" y="2847"/>
                </a:lnTo>
                <a:lnTo>
                  <a:pt x="702" y="2847"/>
                </a:lnTo>
                <a:lnTo>
                  <a:pt x="660" y="2847"/>
                </a:lnTo>
                <a:lnTo>
                  <a:pt x="639" y="2847"/>
                </a:lnTo>
                <a:lnTo>
                  <a:pt x="613" y="2863"/>
                </a:lnTo>
                <a:lnTo>
                  <a:pt x="608" y="2868"/>
                </a:lnTo>
                <a:lnTo>
                  <a:pt x="608" y="2873"/>
                </a:lnTo>
                <a:lnTo>
                  <a:pt x="639" y="2883"/>
                </a:lnTo>
                <a:lnTo>
                  <a:pt x="754" y="2894"/>
                </a:lnTo>
                <a:lnTo>
                  <a:pt x="811" y="2899"/>
                </a:lnTo>
                <a:lnTo>
                  <a:pt x="857" y="2899"/>
                </a:lnTo>
                <a:lnTo>
                  <a:pt x="904" y="2894"/>
                </a:lnTo>
                <a:lnTo>
                  <a:pt x="972" y="2899"/>
                </a:lnTo>
                <a:lnTo>
                  <a:pt x="1070" y="2904"/>
                </a:lnTo>
                <a:lnTo>
                  <a:pt x="1185" y="2909"/>
                </a:lnTo>
                <a:lnTo>
                  <a:pt x="1335" y="2909"/>
                </a:lnTo>
                <a:lnTo>
                  <a:pt x="1554" y="2904"/>
                </a:lnTo>
                <a:lnTo>
                  <a:pt x="1855" y="2894"/>
                </a:lnTo>
                <a:lnTo>
                  <a:pt x="2182" y="2889"/>
                </a:lnTo>
                <a:lnTo>
                  <a:pt x="2645" y="2889"/>
                </a:lnTo>
                <a:lnTo>
                  <a:pt x="2702" y="2889"/>
                </a:lnTo>
                <a:lnTo>
                  <a:pt x="2697" y="2909"/>
                </a:lnTo>
                <a:lnTo>
                  <a:pt x="2691" y="2925"/>
                </a:lnTo>
                <a:lnTo>
                  <a:pt x="2691" y="2946"/>
                </a:lnTo>
                <a:lnTo>
                  <a:pt x="2723" y="2909"/>
                </a:lnTo>
                <a:lnTo>
                  <a:pt x="2728" y="2909"/>
                </a:lnTo>
                <a:lnTo>
                  <a:pt x="2738" y="2930"/>
                </a:lnTo>
                <a:lnTo>
                  <a:pt x="2749" y="2941"/>
                </a:lnTo>
                <a:lnTo>
                  <a:pt x="2754" y="2946"/>
                </a:lnTo>
                <a:lnTo>
                  <a:pt x="2738" y="2977"/>
                </a:lnTo>
                <a:lnTo>
                  <a:pt x="2743" y="2982"/>
                </a:lnTo>
                <a:lnTo>
                  <a:pt x="2759" y="2972"/>
                </a:lnTo>
                <a:lnTo>
                  <a:pt x="2769" y="2951"/>
                </a:lnTo>
                <a:lnTo>
                  <a:pt x="2774" y="2951"/>
                </a:lnTo>
                <a:lnTo>
                  <a:pt x="2785" y="2961"/>
                </a:lnTo>
                <a:lnTo>
                  <a:pt x="2785" y="2972"/>
                </a:lnTo>
                <a:lnTo>
                  <a:pt x="2780" y="2972"/>
                </a:lnTo>
                <a:lnTo>
                  <a:pt x="2759" y="2977"/>
                </a:lnTo>
                <a:lnTo>
                  <a:pt x="2754" y="2982"/>
                </a:lnTo>
                <a:lnTo>
                  <a:pt x="2764" y="2987"/>
                </a:lnTo>
                <a:lnTo>
                  <a:pt x="2785" y="3013"/>
                </a:lnTo>
                <a:lnTo>
                  <a:pt x="2774" y="3029"/>
                </a:lnTo>
                <a:lnTo>
                  <a:pt x="2754" y="3013"/>
                </a:lnTo>
                <a:lnTo>
                  <a:pt x="2743" y="3003"/>
                </a:lnTo>
                <a:lnTo>
                  <a:pt x="2738" y="2987"/>
                </a:lnTo>
                <a:lnTo>
                  <a:pt x="2733" y="2967"/>
                </a:lnTo>
                <a:lnTo>
                  <a:pt x="2728" y="2956"/>
                </a:lnTo>
                <a:lnTo>
                  <a:pt x="2723" y="2972"/>
                </a:lnTo>
                <a:lnTo>
                  <a:pt x="2712" y="2993"/>
                </a:lnTo>
                <a:lnTo>
                  <a:pt x="2707" y="2998"/>
                </a:lnTo>
                <a:lnTo>
                  <a:pt x="2702" y="3003"/>
                </a:lnTo>
                <a:lnTo>
                  <a:pt x="2712" y="3013"/>
                </a:lnTo>
                <a:lnTo>
                  <a:pt x="2728" y="3018"/>
                </a:lnTo>
                <a:lnTo>
                  <a:pt x="2733" y="3018"/>
                </a:lnTo>
                <a:lnTo>
                  <a:pt x="2738" y="3018"/>
                </a:lnTo>
                <a:lnTo>
                  <a:pt x="2733" y="3029"/>
                </a:lnTo>
                <a:lnTo>
                  <a:pt x="2723" y="3055"/>
                </a:lnTo>
                <a:lnTo>
                  <a:pt x="2723" y="3060"/>
                </a:lnTo>
                <a:lnTo>
                  <a:pt x="2738" y="3060"/>
                </a:lnTo>
                <a:lnTo>
                  <a:pt x="2759" y="3060"/>
                </a:lnTo>
                <a:lnTo>
                  <a:pt x="2759" y="3107"/>
                </a:lnTo>
                <a:lnTo>
                  <a:pt x="2795" y="3107"/>
                </a:lnTo>
                <a:lnTo>
                  <a:pt x="2800" y="3086"/>
                </a:lnTo>
                <a:lnTo>
                  <a:pt x="2806" y="3065"/>
                </a:lnTo>
                <a:lnTo>
                  <a:pt x="2816" y="3055"/>
                </a:lnTo>
                <a:lnTo>
                  <a:pt x="2821" y="3055"/>
                </a:lnTo>
                <a:lnTo>
                  <a:pt x="2832" y="3055"/>
                </a:lnTo>
                <a:lnTo>
                  <a:pt x="2847" y="3081"/>
                </a:lnTo>
                <a:lnTo>
                  <a:pt x="2868" y="3107"/>
                </a:lnTo>
                <a:lnTo>
                  <a:pt x="3034" y="3107"/>
                </a:lnTo>
                <a:lnTo>
                  <a:pt x="3050" y="3091"/>
                </a:lnTo>
                <a:lnTo>
                  <a:pt x="3050" y="3107"/>
                </a:lnTo>
                <a:lnTo>
                  <a:pt x="3206" y="3107"/>
                </a:lnTo>
                <a:lnTo>
                  <a:pt x="3216" y="3091"/>
                </a:lnTo>
                <a:lnTo>
                  <a:pt x="3226" y="3091"/>
                </a:lnTo>
                <a:lnTo>
                  <a:pt x="3237" y="3096"/>
                </a:lnTo>
                <a:lnTo>
                  <a:pt x="3242" y="3107"/>
                </a:lnTo>
                <a:lnTo>
                  <a:pt x="4281" y="3107"/>
                </a:lnTo>
                <a:lnTo>
                  <a:pt x="4276" y="3081"/>
                </a:lnTo>
                <a:lnTo>
                  <a:pt x="4260" y="3055"/>
                </a:lnTo>
                <a:lnTo>
                  <a:pt x="4245" y="3034"/>
                </a:lnTo>
                <a:lnTo>
                  <a:pt x="4224" y="3018"/>
                </a:lnTo>
                <a:lnTo>
                  <a:pt x="4208" y="3003"/>
                </a:lnTo>
                <a:lnTo>
                  <a:pt x="4208" y="2993"/>
                </a:lnTo>
                <a:lnTo>
                  <a:pt x="4208" y="2982"/>
                </a:lnTo>
                <a:lnTo>
                  <a:pt x="4219" y="2967"/>
                </a:lnTo>
                <a:lnTo>
                  <a:pt x="4234" y="2967"/>
                </a:lnTo>
                <a:lnTo>
                  <a:pt x="4260" y="2977"/>
                </a:lnTo>
                <a:lnTo>
                  <a:pt x="4292" y="2998"/>
                </a:lnTo>
                <a:lnTo>
                  <a:pt x="4312" y="3018"/>
                </a:lnTo>
                <a:lnTo>
                  <a:pt x="4317" y="3034"/>
                </a:lnTo>
                <a:lnTo>
                  <a:pt x="4317" y="3055"/>
                </a:lnTo>
                <a:lnTo>
                  <a:pt x="4323" y="3070"/>
                </a:lnTo>
                <a:lnTo>
                  <a:pt x="4338" y="3091"/>
                </a:lnTo>
                <a:lnTo>
                  <a:pt x="4354" y="3107"/>
                </a:lnTo>
                <a:lnTo>
                  <a:pt x="4380" y="3107"/>
                </a:lnTo>
                <a:lnTo>
                  <a:pt x="4385" y="3096"/>
                </a:lnTo>
                <a:lnTo>
                  <a:pt x="4390" y="3081"/>
                </a:lnTo>
                <a:lnTo>
                  <a:pt x="4385" y="3065"/>
                </a:lnTo>
                <a:lnTo>
                  <a:pt x="4385" y="3055"/>
                </a:lnTo>
                <a:lnTo>
                  <a:pt x="4359" y="3029"/>
                </a:lnTo>
                <a:lnTo>
                  <a:pt x="4343" y="2987"/>
                </a:lnTo>
                <a:lnTo>
                  <a:pt x="4354" y="2972"/>
                </a:lnTo>
                <a:lnTo>
                  <a:pt x="4354" y="2967"/>
                </a:lnTo>
                <a:lnTo>
                  <a:pt x="4349" y="2961"/>
                </a:lnTo>
                <a:lnTo>
                  <a:pt x="4343" y="2967"/>
                </a:lnTo>
                <a:lnTo>
                  <a:pt x="4343" y="2961"/>
                </a:lnTo>
                <a:lnTo>
                  <a:pt x="4338" y="2951"/>
                </a:lnTo>
                <a:lnTo>
                  <a:pt x="4343" y="2941"/>
                </a:lnTo>
                <a:lnTo>
                  <a:pt x="4343" y="2935"/>
                </a:lnTo>
                <a:lnTo>
                  <a:pt x="4359" y="2930"/>
                </a:lnTo>
                <a:lnTo>
                  <a:pt x="4349" y="2920"/>
                </a:lnTo>
                <a:lnTo>
                  <a:pt x="4338" y="2904"/>
                </a:lnTo>
                <a:lnTo>
                  <a:pt x="4333" y="2889"/>
                </a:lnTo>
                <a:lnTo>
                  <a:pt x="4328" y="2878"/>
                </a:lnTo>
                <a:lnTo>
                  <a:pt x="4343" y="2863"/>
                </a:lnTo>
                <a:lnTo>
                  <a:pt x="4328" y="2868"/>
                </a:lnTo>
                <a:lnTo>
                  <a:pt x="4328" y="2863"/>
                </a:lnTo>
                <a:lnTo>
                  <a:pt x="4333" y="2857"/>
                </a:lnTo>
                <a:lnTo>
                  <a:pt x="4343" y="2857"/>
                </a:lnTo>
                <a:lnTo>
                  <a:pt x="4343" y="2852"/>
                </a:lnTo>
                <a:lnTo>
                  <a:pt x="4338" y="2857"/>
                </a:lnTo>
                <a:lnTo>
                  <a:pt x="4343" y="2847"/>
                </a:lnTo>
                <a:lnTo>
                  <a:pt x="4338" y="2847"/>
                </a:lnTo>
                <a:lnTo>
                  <a:pt x="4328" y="2847"/>
                </a:lnTo>
                <a:lnTo>
                  <a:pt x="4317" y="2852"/>
                </a:lnTo>
                <a:lnTo>
                  <a:pt x="4317" y="2857"/>
                </a:lnTo>
                <a:lnTo>
                  <a:pt x="4312" y="2863"/>
                </a:lnTo>
                <a:lnTo>
                  <a:pt x="4302" y="2863"/>
                </a:lnTo>
                <a:lnTo>
                  <a:pt x="4307" y="2852"/>
                </a:lnTo>
                <a:lnTo>
                  <a:pt x="4312" y="2842"/>
                </a:lnTo>
                <a:lnTo>
                  <a:pt x="4317" y="2826"/>
                </a:lnTo>
                <a:lnTo>
                  <a:pt x="4333" y="2816"/>
                </a:lnTo>
                <a:lnTo>
                  <a:pt x="4323" y="2795"/>
                </a:lnTo>
                <a:lnTo>
                  <a:pt x="4317" y="2780"/>
                </a:lnTo>
                <a:lnTo>
                  <a:pt x="4317" y="2738"/>
                </a:lnTo>
                <a:lnTo>
                  <a:pt x="4312" y="2743"/>
                </a:lnTo>
                <a:lnTo>
                  <a:pt x="4317" y="2738"/>
                </a:lnTo>
                <a:lnTo>
                  <a:pt x="4312" y="2733"/>
                </a:lnTo>
                <a:lnTo>
                  <a:pt x="4354" y="2717"/>
                </a:lnTo>
                <a:lnTo>
                  <a:pt x="4364" y="2712"/>
                </a:lnTo>
                <a:lnTo>
                  <a:pt x="4354" y="2707"/>
                </a:lnTo>
                <a:lnTo>
                  <a:pt x="4317" y="2696"/>
                </a:lnTo>
                <a:lnTo>
                  <a:pt x="4328" y="2691"/>
                </a:lnTo>
                <a:lnTo>
                  <a:pt x="4323" y="2691"/>
                </a:lnTo>
                <a:lnTo>
                  <a:pt x="4317" y="2686"/>
                </a:lnTo>
                <a:lnTo>
                  <a:pt x="4312" y="2670"/>
                </a:lnTo>
                <a:lnTo>
                  <a:pt x="4307" y="2660"/>
                </a:lnTo>
                <a:lnTo>
                  <a:pt x="4307" y="2665"/>
                </a:lnTo>
                <a:lnTo>
                  <a:pt x="4302" y="2681"/>
                </a:lnTo>
                <a:lnTo>
                  <a:pt x="4292" y="2691"/>
                </a:lnTo>
                <a:lnTo>
                  <a:pt x="4286" y="2660"/>
                </a:lnTo>
                <a:lnTo>
                  <a:pt x="4323" y="2587"/>
                </a:lnTo>
                <a:lnTo>
                  <a:pt x="4333" y="2546"/>
                </a:lnTo>
                <a:lnTo>
                  <a:pt x="4395" y="2546"/>
                </a:lnTo>
                <a:lnTo>
                  <a:pt x="4395" y="2541"/>
                </a:lnTo>
                <a:lnTo>
                  <a:pt x="4349" y="2541"/>
                </a:lnTo>
                <a:lnTo>
                  <a:pt x="4338" y="2541"/>
                </a:lnTo>
                <a:lnTo>
                  <a:pt x="4343" y="2504"/>
                </a:lnTo>
                <a:lnTo>
                  <a:pt x="4343" y="2478"/>
                </a:lnTo>
                <a:lnTo>
                  <a:pt x="4343" y="2447"/>
                </a:lnTo>
                <a:lnTo>
                  <a:pt x="4354" y="2421"/>
                </a:lnTo>
                <a:lnTo>
                  <a:pt x="4359" y="2405"/>
                </a:lnTo>
                <a:lnTo>
                  <a:pt x="4354" y="2395"/>
                </a:lnTo>
                <a:lnTo>
                  <a:pt x="4349" y="2380"/>
                </a:lnTo>
                <a:lnTo>
                  <a:pt x="4338" y="2380"/>
                </a:lnTo>
                <a:lnTo>
                  <a:pt x="4333" y="2400"/>
                </a:lnTo>
                <a:lnTo>
                  <a:pt x="4328" y="2426"/>
                </a:lnTo>
                <a:lnTo>
                  <a:pt x="4328" y="2457"/>
                </a:lnTo>
                <a:lnTo>
                  <a:pt x="4328" y="2520"/>
                </a:lnTo>
                <a:lnTo>
                  <a:pt x="4260" y="2509"/>
                </a:lnTo>
                <a:lnTo>
                  <a:pt x="4240" y="2509"/>
                </a:lnTo>
                <a:lnTo>
                  <a:pt x="4245" y="2504"/>
                </a:lnTo>
                <a:lnTo>
                  <a:pt x="4240" y="2504"/>
                </a:lnTo>
                <a:lnTo>
                  <a:pt x="4234" y="2509"/>
                </a:lnTo>
                <a:lnTo>
                  <a:pt x="4229" y="2509"/>
                </a:lnTo>
                <a:lnTo>
                  <a:pt x="4229" y="2504"/>
                </a:lnTo>
                <a:lnTo>
                  <a:pt x="4234" y="2494"/>
                </a:lnTo>
                <a:lnTo>
                  <a:pt x="4240" y="2483"/>
                </a:lnTo>
                <a:lnTo>
                  <a:pt x="4234" y="2478"/>
                </a:lnTo>
                <a:lnTo>
                  <a:pt x="4229" y="2483"/>
                </a:lnTo>
                <a:lnTo>
                  <a:pt x="4224" y="2483"/>
                </a:lnTo>
                <a:lnTo>
                  <a:pt x="4219" y="2483"/>
                </a:lnTo>
                <a:lnTo>
                  <a:pt x="4234" y="2473"/>
                </a:lnTo>
                <a:lnTo>
                  <a:pt x="4234" y="2468"/>
                </a:lnTo>
                <a:lnTo>
                  <a:pt x="4250" y="2457"/>
                </a:lnTo>
                <a:lnTo>
                  <a:pt x="4234" y="2452"/>
                </a:lnTo>
                <a:lnTo>
                  <a:pt x="4250" y="2447"/>
                </a:lnTo>
                <a:lnTo>
                  <a:pt x="4240" y="2447"/>
                </a:lnTo>
                <a:lnTo>
                  <a:pt x="4240" y="2442"/>
                </a:lnTo>
                <a:lnTo>
                  <a:pt x="4250" y="2431"/>
                </a:lnTo>
                <a:lnTo>
                  <a:pt x="4250" y="2426"/>
                </a:lnTo>
                <a:lnTo>
                  <a:pt x="4245" y="2426"/>
                </a:lnTo>
                <a:lnTo>
                  <a:pt x="4240" y="2431"/>
                </a:lnTo>
                <a:lnTo>
                  <a:pt x="4245" y="2421"/>
                </a:lnTo>
                <a:lnTo>
                  <a:pt x="4250" y="2421"/>
                </a:lnTo>
                <a:lnTo>
                  <a:pt x="4250" y="2405"/>
                </a:lnTo>
                <a:lnTo>
                  <a:pt x="4245" y="2405"/>
                </a:lnTo>
                <a:lnTo>
                  <a:pt x="4240" y="2405"/>
                </a:lnTo>
                <a:lnTo>
                  <a:pt x="4245" y="2411"/>
                </a:lnTo>
                <a:lnTo>
                  <a:pt x="4240" y="2416"/>
                </a:lnTo>
                <a:lnTo>
                  <a:pt x="4224" y="2416"/>
                </a:lnTo>
                <a:lnTo>
                  <a:pt x="4214" y="2416"/>
                </a:lnTo>
                <a:lnTo>
                  <a:pt x="4219" y="2411"/>
                </a:lnTo>
                <a:lnTo>
                  <a:pt x="4208" y="2416"/>
                </a:lnTo>
                <a:lnTo>
                  <a:pt x="4214" y="2405"/>
                </a:lnTo>
                <a:lnTo>
                  <a:pt x="4214" y="2395"/>
                </a:lnTo>
                <a:lnTo>
                  <a:pt x="4214" y="2390"/>
                </a:lnTo>
                <a:lnTo>
                  <a:pt x="4224" y="2380"/>
                </a:lnTo>
                <a:lnTo>
                  <a:pt x="4219" y="2380"/>
                </a:lnTo>
                <a:lnTo>
                  <a:pt x="4214" y="2374"/>
                </a:lnTo>
                <a:lnTo>
                  <a:pt x="4229" y="2369"/>
                </a:lnTo>
                <a:lnTo>
                  <a:pt x="4229" y="2359"/>
                </a:lnTo>
                <a:lnTo>
                  <a:pt x="4203" y="2369"/>
                </a:lnTo>
                <a:lnTo>
                  <a:pt x="4208" y="2354"/>
                </a:lnTo>
                <a:lnTo>
                  <a:pt x="4219" y="2343"/>
                </a:lnTo>
                <a:lnTo>
                  <a:pt x="4224" y="2333"/>
                </a:lnTo>
                <a:lnTo>
                  <a:pt x="4214" y="2333"/>
                </a:lnTo>
                <a:lnTo>
                  <a:pt x="4208" y="2333"/>
                </a:lnTo>
                <a:lnTo>
                  <a:pt x="4208" y="2328"/>
                </a:lnTo>
                <a:lnTo>
                  <a:pt x="4224" y="2312"/>
                </a:lnTo>
                <a:lnTo>
                  <a:pt x="4234" y="2291"/>
                </a:lnTo>
                <a:lnTo>
                  <a:pt x="4255" y="2286"/>
                </a:lnTo>
                <a:lnTo>
                  <a:pt x="4271" y="2276"/>
                </a:lnTo>
                <a:lnTo>
                  <a:pt x="4276" y="2270"/>
                </a:lnTo>
                <a:lnTo>
                  <a:pt x="4245" y="2265"/>
                </a:lnTo>
                <a:lnTo>
                  <a:pt x="4240" y="2265"/>
                </a:lnTo>
                <a:lnTo>
                  <a:pt x="4240" y="2255"/>
                </a:lnTo>
                <a:lnTo>
                  <a:pt x="4245" y="2244"/>
                </a:lnTo>
                <a:lnTo>
                  <a:pt x="4250" y="2234"/>
                </a:lnTo>
                <a:lnTo>
                  <a:pt x="4250" y="2224"/>
                </a:lnTo>
                <a:lnTo>
                  <a:pt x="4245" y="2224"/>
                </a:lnTo>
                <a:lnTo>
                  <a:pt x="4224" y="2234"/>
                </a:lnTo>
                <a:lnTo>
                  <a:pt x="4198" y="2224"/>
                </a:lnTo>
                <a:lnTo>
                  <a:pt x="4214" y="2218"/>
                </a:lnTo>
                <a:lnTo>
                  <a:pt x="4224" y="2213"/>
                </a:lnTo>
                <a:lnTo>
                  <a:pt x="4219" y="2208"/>
                </a:lnTo>
                <a:lnTo>
                  <a:pt x="4193" y="2198"/>
                </a:lnTo>
                <a:lnTo>
                  <a:pt x="4182" y="2192"/>
                </a:lnTo>
                <a:lnTo>
                  <a:pt x="4188" y="2172"/>
                </a:lnTo>
                <a:lnTo>
                  <a:pt x="4198" y="2167"/>
                </a:lnTo>
                <a:lnTo>
                  <a:pt x="4214" y="2167"/>
                </a:lnTo>
                <a:lnTo>
                  <a:pt x="4219" y="2167"/>
                </a:lnTo>
                <a:lnTo>
                  <a:pt x="4219" y="2172"/>
                </a:lnTo>
                <a:lnTo>
                  <a:pt x="4224" y="2182"/>
                </a:lnTo>
                <a:lnTo>
                  <a:pt x="4229" y="2182"/>
                </a:lnTo>
                <a:lnTo>
                  <a:pt x="4234" y="2172"/>
                </a:lnTo>
                <a:lnTo>
                  <a:pt x="4224" y="2161"/>
                </a:lnTo>
                <a:lnTo>
                  <a:pt x="4214" y="2151"/>
                </a:lnTo>
                <a:lnTo>
                  <a:pt x="4214" y="2146"/>
                </a:lnTo>
                <a:lnTo>
                  <a:pt x="4208" y="2141"/>
                </a:lnTo>
                <a:lnTo>
                  <a:pt x="4219" y="2135"/>
                </a:lnTo>
                <a:lnTo>
                  <a:pt x="4224" y="2135"/>
                </a:lnTo>
                <a:lnTo>
                  <a:pt x="4229" y="2125"/>
                </a:lnTo>
                <a:lnTo>
                  <a:pt x="4224" y="2120"/>
                </a:lnTo>
                <a:lnTo>
                  <a:pt x="4203" y="2120"/>
                </a:lnTo>
                <a:lnTo>
                  <a:pt x="4208" y="2115"/>
                </a:lnTo>
                <a:lnTo>
                  <a:pt x="4219" y="2104"/>
                </a:lnTo>
                <a:lnTo>
                  <a:pt x="4234" y="2104"/>
                </a:lnTo>
                <a:lnTo>
                  <a:pt x="4271" y="2104"/>
                </a:lnTo>
                <a:lnTo>
                  <a:pt x="4286" y="2099"/>
                </a:lnTo>
                <a:lnTo>
                  <a:pt x="4292" y="2089"/>
                </a:lnTo>
                <a:lnTo>
                  <a:pt x="4281" y="2063"/>
                </a:lnTo>
                <a:lnTo>
                  <a:pt x="4276" y="2047"/>
                </a:lnTo>
                <a:lnTo>
                  <a:pt x="4276" y="2042"/>
                </a:lnTo>
                <a:lnTo>
                  <a:pt x="4286" y="2037"/>
                </a:lnTo>
                <a:lnTo>
                  <a:pt x="4302" y="2037"/>
                </a:lnTo>
                <a:lnTo>
                  <a:pt x="4323" y="2026"/>
                </a:lnTo>
                <a:lnTo>
                  <a:pt x="4349" y="2011"/>
                </a:lnTo>
                <a:lnTo>
                  <a:pt x="4364" y="1995"/>
                </a:lnTo>
                <a:lnTo>
                  <a:pt x="4349" y="2000"/>
                </a:lnTo>
                <a:lnTo>
                  <a:pt x="4333" y="2000"/>
                </a:lnTo>
                <a:lnTo>
                  <a:pt x="4302" y="1985"/>
                </a:lnTo>
                <a:lnTo>
                  <a:pt x="4323" y="1943"/>
                </a:lnTo>
                <a:lnTo>
                  <a:pt x="4343" y="1912"/>
                </a:lnTo>
                <a:lnTo>
                  <a:pt x="4354" y="1902"/>
                </a:lnTo>
                <a:lnTo>
                  <a:pt x="4359" y="1902"/>
                </a:lnTo>
                <a:lnTo>
                  <a:pt x="4395" y="1896"/>
                </a:lnTo>
                <a:lnTo>
                  <a:pt x="4395" y="1870"/>
                </a:lnTo>
                <a:lnTo>
                  <a:pt x="4390" y="1860"/>
                </a:lnTo>
                <a:lnTo>
                  <a:pt x="4364" y="1839"/>
                </a:lnTo>
                <a:lnTo>
                  <a:pt x="4364" y="1860"/>
                </a:lnTo>
                <a:lnTo>
                  <a:pt x="4364" y="1876"/>
                </a:lnTo>
                <a:lnTo>
                  <a:pt x="4359" y="1891"/>
                </a:lnTo>
                <a:lnTo>
                  <a:pt x="4349" y="1855"/>
                </a:lnTo>
                <a:lnTo>
                  <a:pt x="4349" y="1834"/>
                </a:lnTo>
                <a:lnTo>
                  <a:pt x="4354" y="1818"/>
                </a:lnTo>
                <a:lnTo>
                  <a:pt x="4364" y="1792"/>
                </a:lnTo>
                <a:lnTo>
                  <a:pt x="4395" y="1803"/>
                </a:lnTo>
                <a:lnTo>
                  <a:pt x="4395" y="1455"/>
                </a:lnTo>
                <a:lnTo>
                  <a:pt x="4380" y="1455"/>
                </a:lnTo>
                <a:lnTo>
                  <a:pt x="4364" y="1460"/>
                </a:lnTo>
                <a:lnTo>
                  <a:pt x="4354" y="1444"/>
                </a:lnTo>
                <a:lnTo>
                  <a:pt x="4354" y="1434"/>
                </a:lnTo>
                <a:lnTo>
                  <a:pt x="4359" y="1408"/>
                </a:lnTo>
                <a:lnTo>
                  <a:pt x="4359" y="1372"/>
                </a:lnTo>
                <a:lnTo>
                  <a:pt x="4359" y="1356"/>
                </a:lnTo>
                <a:lnTo>
                  <a:pt x="4354" y="1361"/>
                </a:lnTo>
                <a:lnTo>
                  <a:pt x="4343" y="1377"/>
                </a:lnTo>
                <a:lnTo>
                  <a:pt x="4343" y="1398"/>
                </a:lnTo>
                <a:lnTo>
                  <a:pt x="4343" y="1424"/>
                </a:lnTo>
                <a:lnTo>
                  <a:pt x="4343" y="1444"/>
                </a:lnTo>
                <a:lnTo>
                  <a:pt x="4338" y="1455"/>
                </a:lnTo>
                <a:lnTo>
                  <a:pt x="4333" y="1450"/>
                </a:lnTo>
                <a:lnTo>
                  <a:pt x="4328" y="1429"/>
                </a:lnTo>
                <a:lnTo>
                  <a:pt x="4328" y="1424"/>
                </a:lnTo>
                <a:lnTo>
                  <a:pt x="4323" y="1429"/>
                </a:lnTo>
                <a:lnTo>
                  <a:pt x="4323" y="1444"/>
                </a:lnTo>
                <a:lnTo>
                  <a:pt x="4328" y="1455"/>
                </a:lnTo>
                <a:lnTo>
                  <a:pt x="4333" y="1460"/>
                </a:lnTo>
                <a:lnTo>
                  <a:pt x="4338" y="1460"/>
                </a:lnTo>
                <a:lnTo>
                  <a:pt x="4338" y="1496"/>
                </a:lnTo>
                <a:lnTo>
                  <a:pt x="4317" y="1444"/>
                </a:lnTo>
                <a:lnTo>
                  <a:pt x="4302" y="1387"/>
                </a:lnTo>
                <a:lnTo>
                  <a:pt x="4297" y="1356"/>
                </a:lnTo>
                <a:lnTo>
                  <a:pt x="4286" y="1330"/>
                </a:lnTo>
                <a:lnTo>
                  <a:pt x="4286" y="1299"/>
                </a:lnTo>
                <a:lnTo>
                  <a:pt x="4281" y="1263"/>
                </a:lnTo>
                <a:lnTo>
                  <a:pt x="4281" y="1278"/>
                </a:lnTo>
                <a:lnTo>
                  <a:pt x="4281" y="1304"/>
                </a:lnTo>
                <a:lnTo>
                  <a:pt x="4276" y="1309"/>
                </a:lnTo>
                <a:lnTo>
                  <a:pt x="4281" y="1299"/>
                </a:lnTo>
                <a:lnTo>
                  <a:pt x="4276" y="1252"/>
                </a:lnTo>
                <a:lnTo>
                  <a:pt x="4276" y="1257"/>
                </a:lnTo>
                <a:lnTo>
                  <a:pt x="4271" y="1257"/>
                </a:lnTo>
                <a:lnTo>
                  <a:pt x="4266" y="1242"/>
                </a:lnTo>
                <a:lnTo>
                  <a:pt x="4266" y="1247"/>
                </a:lnTo>
                <a:lnTo>
                  <a:pt x="4260" y="1190"/>
                </a:lnTo>
                <a:lnTo>
                  <a:pt x="4255" y="1195"/>
                </a:lnTo>
                <a:lnTo>
                  <a:pt x="4255" y="1211"/>
                </a:lnTo>
                <a:lnTo>
                  <a:pt x="4250" y="1190"/>
                </a:lnTo>
                <a:lnTo>
                  <a:pt x="4250" y="1174"/>
                </a:lnTo>
                <a:lnTo>
                  <a:pt x="4245" y="1143"/>
                </a:lnTo>
                <a:lnTo>
                  <a:pt x="4245" y="1138"/>
                </a:lnTo>
                <a:lnTo>
                  <a:pt x="4245" y="1133"/>
                </a:lnTo>
                <a:lnTo>
                  <a:pt x="4245" y="1128"/>
                </a:lnTo>
                <a:lnTo>
                  <a:pt x="4240" y="1117"/>
                </a:lnTo>
                <a:lnTo>
                  <a:pt x="4234" y="1128"/>
                </a:lnTo>
                <a:lnTo>
                  <a:pt x="4229" y="1169"/>
                </a:lnTo>
                <a:lnTo>
                  <a:pt x="4224" y="1205"/>
                </a:lnTo>
                <a:lnTo>
                  <a:pt x="4224" y="1247"/>
                </a:lnTo>
                <a:lnTo>
                  <a:pt x="4229" y="1263"/>
                </a:lnTo>
                <a:lnTo>
                  <a:pt x="4240" y="1226"/>
                </a:lnTo>
                <a:lnTo>
                  <a:pt x="4240" y="1205"/>
                </a:lnTo>
                <a:lnTo>
                  <a:pt x="4245" y="1200"/>
                </a:lnTo>
                <a:lnTo>
                  <a:pt x="4245" y="1221"/>
                </a:lnTo>
                <a:lnTo>
                  <a:pt x="4250" y="1242"/>
                </a:lnTo>
                <a:lnTo>
                  <a:pt x="4250" y="1237"/>
                </a:lnTo>
                <a:lnTo>
                  <a:pt x="4250" y="1242"/>
                </a:lnTo>
                <a:lnTo>
                  <a:pt x="4255" y="1257"/>
                </a:lnTo>
                <a:lnTo>
                  <a:pt x="4245" y="1268"/>
                </a:lnTo>
                <a:lnTo>
                  <a:pt x="4245" y="1273"/>
                </a:lnTo>
                <a:lnTo>
                  <a:pt x="4245" y="1268"/>
                </a:lnTo>
                <a:lnTo>
                  <a:pt x="4245" y="1247"/>
                </a:lnTo>
                <a:lnTo>
                  <a:pt x="4245" y="1237"/>
                </a:lnTo>
                <a:lnTo>
                  <a:pt x="4240" y="1242"/>
                </a:lnTo>
                <a:lnTo>
                  <a:pt x="4234" y="1294"/>
                </a:lnTo>
                <a:lnTo>
                  <a:pt x="4240" y="1315"/>
                </a:lnTo>
                <a:lnTo>
                  <a:pt x="4250" y="1325"/>
                </a:lnTo>
                <a:lnTo>
                  <a:pt x="4260" y="1330"/>
                </a:lnTo>
                <a:lnTo>
                  <a:pt x="4276" y="1330"/>
                </a:lnTo>
                <a:lnTo>
                  <a:pt x="4276" y="1356"/>
                </a:lnTo>
                <a:lnTo>
                  <a:pt x="4271" y="1377"/>
                </a:lnTo>
                <a:lnTo>
                  <a:pt x="4240" y="1341"/>
                </a:lnTo>
                <a:lnTo>
                  <a:pt x="4260" y="1450"/>
                </a:lnTo>
                <a:lnTo>
                  <a:pt x="4276" y="1616"/>
                </a:lnTo>
                <a:lnTo>
                  <a:pt x="4276" y="1673"/>
                </a:lnTo>
                <a:lnTo>
                  <a:pt x="4255" y="1476"/>
                </a:lnTo>
                <a:lnTo>
                  <a:pt x="4234" y="1330"/>
                </a:lnTo>
                <a:lnTo>
                  <a:pt x="4224" y="1315"/>
                </a:lnTo>
                <a:lnTo>
                  <a:pt x="4214" y="1294"/>
                </a:lnTo>
                <a:lnTo>
                  <a:pt x="4203" y="1247"/>
                </a:lnTo>
                <a:lnTo>
                  <a:pt x="4198" y="1226"/>
                </a:lnTo>
                <a:lnTo>
                  <a:pt x="4203" y="1211"/>
                </a:lnTo>
                <a:lnTo>
                  <a:pt x="4208" y="1200"/>
                </a:lnTo>
                <a:lnTo>
                  <a:pt x="4198" y="1159"/>
                </a:lnTo>
                <a:lnTo>
                  <a:pt x="4198" y="1169"/>
                </a:lnTo>
                <a:lnTo>
                  <a:pt x="4193" y="1153"/>
                </a:lnTo>
                <a:lnTo>
                  <a:pt x="4193" y="1128"/>
                </a:lnTo>
                <a:lnTo>
                  <a:pt x="4188" y="1107"/>
                </a:lnTo>
                <a:lnTo>
                  <a:pt x="4182" y="1133"/>
                </a:lnTo>
                <a:lnTo>
                  <a:pt x="4182" y="1159"/>
                </a:lnTo>
                <a:lnTo>
                  <a:pt x="4182" y="1164"/>
                </a:lnTo>
                <a:lnTo>
                  <a:pt x="4177" y="1138"/>
                </a:lnTo>
                <a:lnTo>
                  <a:pt x="4177" y="1143"/>
                </a:lnTo>
                <a:lnTo>
                  <a:pt x="4172" y="1148"/>
                </a:lnTo>
                <a:lnTo>
                  <a:pt x="4177" y="1133"/>
                </a:lnTo>
                <a:lnTo>
                  <a:pt x="4177" y="1128"/>
                </a:lnTo>
                <a:lnTo>
                  <a:pt x="4172" y="1081"/>
                </a:lnTo>
                <a:lnTo>
                  <a:pt x="4167" y="1081"/>
                </a:lnTo>
                <a:lnTo>
                  <a:pt x="4167" y="1076"/>
                </a:lnTo>
                <a:lnTo>
                  <a:pt x="4167" y="1060"/>
                </a:lnTo>
                <a:lnTo>
                  <a:pt x="4162" y="1070"/>
                </a:lnTo>
                <a:lnTo>
                  <a:pt x="4162" y="1044"/>
                </a:lnTo>
                <a:lnTo>
                  <a:pt x="4151" y="1008"/>
                </a:lnTo>
                <a:lnTo>
                  <a:pt x="4156" y="1055"/>
                </a:lnTo>
                <a:lnTo>
                  <a:pt x="4167" y="1143"/>
                </a:lnTo>
                <a:lnTo>
                  <a:pt x="4167" y="1159"/>
                </a:lnTo>
                <a:lnTo>
                  <a:pt x="4167" y="1153"/>
                </a:lnTo>
                <a:lnTo>
                  <a:pt x="4172" y="1174"/>
                </a:lnTo>
                <a:lnTo>
                  <a:pt x="4167" y="1128"/>
                </a:lnTo>
                <a:lnTo>
                  <a:pt x="4182" y="1216"/>
                </a:lnTo>
                <a:lnTo>
                  <a:pt x="4193" y="1309"/>
                </a:lnTo>
                <a:lnTo>
                  <a:pt x="4177" y="1221"/>
                </a:lnTo>
                <a:lnTo>
                  <a:pt x="4177" y="1205"/>
                </a:lnTo>
                <a:lnTo>
                  <a:pt x="4177" y="1216"/>
                </a:lnTo>
                <a:lnTo>
                  <a:pt x="4182" y="1273"/>
                </a:lnTo>
                <a:lnTo>
                  <a:pt x="4188" y="1372"/>
                </a:lnTo>
                <a:lnTo>
                  <a:pt x="4193" y="1387"/>
                </a:lnTo>
                <a:lnTo>
                  <a:pt x="4193" y="1377"/>
                </a:lnTo>
                <a:lnTo>
                  <a:pt x="4188" y="1346"/>
                </a:lnTo>
                <a:lnTo>
                  <a:pt x="4188" y="1315"/>
                </a:lnTo>
                <a:lnTo>
                  <a:pt x="4193" y="1341"/>
                </a:lnTo>
                <a:lnTo>
                  <a:pt x="4193" y="1366"/>
                </a:lnTo>
                <a:lnTo>
                  <a:pt x="4193" y="1356"/>
                </a:lnTo>
                <a:lnTo>
                  <a:pt x="4198" y="1366"/>
                </a:lnTo>
                <a:lnTo>
                  <a:pt x="4198" y="1398"/>
                </a:lnTo>
                <a:lnTo>
                  <a:pt x="4193" y="1366"/>
                </a:lnTo>
                <a:lnTo>
                  <a:pt x="4193" y="1356"/>
                </a:lnTo>
                <a:lnTo>
                  <a:pt x="4193" y="1366"/>
                </a:lnTo>
                <a:lnTo>
                  <a:pt x="4198" y="1429"/>
                </a:lnTo>
                <a:lnTo>
                  <a:pt x="4203" y="1460"/>
                </a:lnTo>
                <a:lnTo>
                  <a:pt x="4208" y="1481"/>
                </a:lnTo>
                <a:lnTo>
                  <a:pt x="4214" y="1481"/>
                </a:lnTo>
                <a:lnTo>
                  <a:pt x="4219" y="1543"/>
                </a:lnTo>
                <a:lnTo>
                  <a:pt x="4198" y="1455"/>
                </a:lnTo>
                <a:lnTo>
                  <a:pt x="4182" y="1366"/>
                </a:lnTo>
                <a:lnTo>
                  <a:pt x="4177" y="1315"/>
                </a:lnTo>
                <a:lnTo>
                  <a:pt x="4177" y="1304"/>
                </a:lnTo>
                <a:lnTo>
                  <a:pt x="4177" y="1283"/>
                </a:lnTo>
                <a:lnTo>
                  <a:pt x="4167" y="1205"/>
                </a:lnTo>
                <a:lnTo>
                  <a:pt x="4172" y="1263"/>
                </a:lnTo>
                <a:lnTo>
                  <a:pt x="4167" y="1247"/>
                </a:lnTo>
                <a:lnTo>
                  <a:pt x="4162" y="1164"/>
                </a:lnTo>
                <a:lnTo>
                  <a:pt x="4162" y="1231"/>
                </a:lnTo>
                <a:lnTo>
                  <a:pt x="4162" y="1216"/>
                </a:lnTo>
                <a:lnTo>
                  <a:pt x="4156" y="1148"/>
                </a:lnTo>
                <a:lnTo>
                  <a:pt x="4156" y="1159"/>
                </a:lnTo>
                <a:lnTo>
                  <a:pt x="4151" y="1148"/>
                </a:lnTo>
                <a:lnTo>
                  <a:pt x="4151" y="1122"/>
                </a:lnTo>
                <a:lnTo>
                  <a:pt x="4151" y="1133"/>
                </a:lnTo>
                <a:lnTo>
                  <a:pt x="4151" y="1138"/>
                </a:lnTo>
                <a:lnTo>
                  <a:pt x="4151" y="1133"/>
                </a:lnTo>
                <a:lnTo>
                  <a:pt x="4141" y="1044"/>
                </a:lnTo>
                <a:lnTo>
                  <a:pt x="4141" y="1039"/>
                </a:lnTo>
                <a:lnTo>
                  <a:pt x="4136" y="1044"/>
                </a:lnTo>
                <a:lnTo>
                  <a:pt x="4136" y="1029"/>
                </a:lnTo>
                <a:lnTo>
                  <a:pt x="4130" y="1013"/>
                </a:lnTo>
                <a:lnTo>
                  <a:pt x="4130" y="977"/>
                </a:lnTo>
                <a:lnTo>
                  <a:pt x="4125" y="956"/>
                </a:lnTo>
                <a:lnTo>
                  <a:pt x="4125" y="946"/>
                </a:lnTo>
                <a:lnTo>
                  <a:pt x="4115" y="920"/>
                </a:lnTo>
                <a:lnTo>
                  <a:pt x="4115" y="966"/>
                </a:lnTo>
                <a:lnTo>
                  <a:pt x="4110" y="909"/>
                </a:lnTo>
                <a:lnTo>
                  <a:pt x="4104" y="904"/>
                </a:lnTo>
                <a:lnTo>
                  <a:pt x="4104" y="920"/>
                </a:lnTo>
                <a:lnTo>
                  <a:pt x="4099" y="899"/>
                </a:lnTo>
                <a:lnTo>
                  <a:pt x="4120" y="1242"/>
                </a:lnTo>
                <a:lnTo>
                  <a:pt x="4094" y="863"/>
                </a:lnTo>
                <a:lnTo>
                  <a:pt x="4094" y="847"/>
                </a:lnTo>
                <a:lnTo>
                  <a:pt x="4094" y="774"/>
                </a:lnTo>
                <a:lnTo>
                  <a:pt x="4099" y="821"/>
                </a:lnTo>
                <a:lnTo>
                  <a:pt x="4099" y="707"/>
                </a:lnTo>
                <a:lnTo>
                  <a:pt x="4115" y="920"/>
                </a:lnTo>
                <a:lnTo>
                  <a:pt x="4125" y="946"/>
                </a:lnTo>
                <a:lnTo>
                  <a:pt x="4120" y="883"/>
                </a:lnTo>
                <a:lnTo>
                  <a:pt x="4115" y="837"/>
                </a:lnTo>
                <a:lnTo>
                  <a:pt x="4120" y="868"/>
                </a:lnTo>
                <a:lnTo>
                  <a:pt x="4125" y="946"/>
                </a:lnTo>
                <a:lnTo>
                  <a:pt x="4130" y="951"/>
                </a:lnTo>
                <a:lnTo>
                  <a:pt x="4110" y="774"/>
                </a:lnTo>
                <a:lnTo>
                  <a:pt x="4104" y="686"/>
                </a:lnTo>
                <a:lnTo>
                  <a:pt x="4110" y="759"/>
                </a:lnTo>
                <a:lnTo>
                  <a:pt x="4115" y="769"/>
                </a:lnTo>
                <a:lnTo>
                  <a:pt x="4110" y="738"/>
                </a:lnTo>
                <a:lnTo>
                  <a:pt x="4099" y="603"/>
                </a:lnTo>
                <a:lnTo>
                  <a:pt x="4099" y="598"/>
                </a:lnTo>
                <a:lnTo>
                  <a:pt x="4104" y="608"/>
                </a:lnTo>
                <a:lnTo>
                  <a:pt x="4104" y="634"/>
                </a:lnTo>
                <a:lnTo>
                  <a:pt x="4110" y="650"/>
                </a:lnTo>
                <a:lnTo>
                  <a:pt x="4115" y="722"/>
                </a:lnTo>
                <a:lnTo>
                  <a:pt x="4115" y="743"/>
                </a:lnTo>
                <a:lnTo>
                  <a:pt x="4115" y="738"/>
                </a:lnTo>
                <a:lnTo>
                  <a:pt x="4115" y="712"/>
                </a:lnTo>
                <a:lnTo>
                  <a:pt x="4120" y="774"/>
                </a:lnTo>
                <a:lnTo>
                  <a:pt x="4120" y="816"/>
                </a:lnTo>
                <a:lnTo>
                  <a:pt x="4120" y="831"/>
                </a:lnTo>
                <a:lnTo>
                  <a:pt x="4125" y="826"/>
                </a:lnTo>
                <a:lnTo>
                  <a:pt x="4125" y="821"/>
                </a:lnTo>
                <a:lnTo>
                  <a:pt x="4125" y="826"/>
                </a:lnTo>
                <a:lnTo>
                  <a:pt x="4130" y="873"/>
                </a:lnTo>
                <a:lnTo>
                  <a:pt x="4136" y="935"/>
                </a:lnTo>
                <a:lnTo>
                  <a:pt x="4136" y="946"/>
                </a:lnTo>
                <a:lnTo>
                  <a:pt x="4136" y="935"/>
                </a:lnTo>
                <a:lnTo>
                  <a:pt x="4136" y="909"/>
                </a:lnTo>
                <a:lnTo>
                  <a:pt x="4130" y="831"/>
                </a:lnTo>
                <a:lnTo>
                  <a:pt x="4130" y="816"/>
                </a:lnTo>
                <a:lnTo>
                  <a:pt x="4141" y="883"/>
                </a:lnTo>
                <a:lnTo>
                  <a:pt x="4141" y="889"/>
                </a:lnTo>
                <a:lnTo>
                  <a:pt x="4141" y="883"/>
                </a:lnTo>
                <a:lnTo>
                  <a:pt x="4136" y="878"/>
                </a:lnTo>
                <a:lnTo>
                  <a:pt x="4141" y="925"/>
                </a:lnTo>
                <a:lnTo>
                  <a:pt x="4146" y="920"/>
                </a:lnTo>
                <a:lnTo>
                  <a:pt x="4141" y="878"/>
                </a:lnTo>
                <a:lnTo>
                  <a:pt x="4146" y="842"/>
                </a:lnTo>
                <a:lnTo>
                  <a:pt x="4146" y="837"/>
                </a:lnTo>
                <a:lnTo>
                  <a:pt x="4146" y="847"/>
                </a:lnTo>
                <a:lnTo>
                  <a:pt x="4151" y="863"/>
                </a:lnTo>
                <a:lnTo>
                  <a:pt x="4156" y="920"/>
                </a:lnTo>
                <a:lnTo>
                  <a:pt x="4156" y="935"/>
                </a:lnTo>
                <a:lnTo>
                  <a:pt x="4162" y="920"/>
                </a:lnTo>
                <a:lnTo>
                  <a:pt x="4162" y="873"/>
                </a:lnTo>
                <a:lnTo>
                  <a:pt x="4162" y="785"/>
                </a:lnTo>
                <a:lnTo>
                  <a:pt x="4167" y="722"/>
                </a:lnTo>
                <a:lnTo>
                  <a:pt x="4167" y="712"/>
                </a:lnTo>
                <a:lnTo>
                  <a:pt x="4172" y="722"/>
                </a:lnTo>
                <a:lnTo>
                  <a:pt x="4177" y="774"/>
                </a:lnTo>
                <a:lnTo>
                  <a:pt x="4177" y="779"/>
                </a:lnTo>
                <a:lnTo>
                  <a:pt x="4182" y="769"/>
                </a:lnTo>
                <a:lnTo>
                  <a:pt x="4193" y="696"/>
                </a:lnTo>
                <a:lnTo>
                  <a:pt x="4172" y="655"/>
                </a:lnTo>
                <a:lnTo>
                  <a:pt x="4172" y="644"/>
                </a:lnTo>
                <a:lnTo>
                  <a:pt x="4177" y="634"/>
                </a:lnTo>
                <a:lnTo>
                  <a:pt x="4193" y="634"/>
                </a:lnTo>
                <a:lnTo>
                  <a:pt x="4208" y="639"/>
                </a:lnTo>
                <a:lnTo>
                  <a:pt x="4224" y="639"/>
                </a:lnTo>
                <a:lnTo>
                  <a:pt x="4224" y="644"/>
                </a:lnTo>
                <a:lnTo>
                  <a:pt x="4240" y="655"/>
                </a:lnTo>
                <a:lnTo>
                  <a:pt x="4245" y="660"/>
                </a:lnTo>
                <a:lnTo>
                  <a:pt x="4229" y="686"/>
                </a:lnTo>
                <a:lnTo>
                  <a:pt x="4208" y="707"/>
                </a:lnTo>
                <a:lnTo>
                  <a:pt x="4198" y="696"/>
                </a:lnTo>
                <a:lnTo>
                  <a:pt x="4198" y="743"/>
                </a:lnTo>
                <a:lnTo>
                  <a:pt x="4198" y="764"/>
                </a:lnTo>
                <a:lnTo>
                  <a:pt x="4203" y="753"/>
                </a:lnTo>
                <a:lnTo>
                  <a:pt x="4208" y="733"/>
                </a:lnTo>
                <a:lnTo>
                  <a:pt x="4214" y="753"/>
                </a:lnTo>
                <a:lnTo>
                  <a:pt x="4203" y="779"/>
                </a:lnTo>
                <a:lnTo>
                  <a:pt x="4182" y="816"/>
                </a:lnTo>
                <a:lnTo>
                  <a:pt x="4182" y="831"/>
                </a:lnTo>
                <a:lnTo>
                  <a:pt x="4188" y="826"/>
                </a:lnTo>
                <a:lnTo>
                  <a:pt x="4198" y="821"/>
                </a:lnTo>
                <a:lnTo>
                  <a:pt x="4203" y="821"/>
                </a:lnTo>
                <a:lnTo>
                  <a:pt x="4203" y="826"/>
                </a:lnTo>
                <a:lnTo>
                  <a:pt x="4198" y="842"/>
                </a:lnTo>
                <a:lnTo>
                  <a:pt x="4193" y="863"/>
                </a:lnTo>
                <a:lnTo>
                  <a:pt x="4188" y="878"/>
                </a:lnTo>
                <a:lnTo>
                  <a:pt x="4193" y="904"/>
                </a:lnTo>
                <a:lnTo>
                  <a:pt x="4193" y="915"/>
                </a:lnTo>
                <a:lnTo>
                  <a:pt x="4198" y="904"/>
                </a:lnTo>
                <a:lnTo>
                  <a:pt x="4203" y="889"/>
                </a:lnTo>
                <a:lnTo>
                  <a:pt x="4214" y="826"/>
                </a:lnTo>
                <a:lnTo>
                  <a:pt x="4224" y="816"/>
                </a:lnTo>
                <a:lnTo>
                  <a:pt x="4234" y="863"/>
                </a:lnTo>
                <a:lnTo>
                  <a:pt x="4234" y="868"/>
                </a:lnTo>
                <a:lnTo>
                  <a:pt x="4229" y="868"/>
                </a:lnTo>
                <a:lnTo>
                  <a:pt x="4224" y="863"/>
                </a:lnTo>
                <a:lnTo>
                  <a:pt x="4219" y="863"/>
                </a:lnTo>
                <a:lnTo>
                  <a:pt x="4214" y="920"/>
                </a:lnTo>
                <a:lnTo>
                  <a:pt x="4234" y="909"/>
                </a:lnTo>
                <a:lnTo>
                  <a:pt x="4234" y="904"/>
                </a:lnTo>
                <a:lnTo>
                  <a:pt x="4234" y="909"/>
                </a:lnTo>
                <a:lnTo>
                  <a:pt x="4266" y="894"/>
                </a:lnTo>
                <a:lnTo>
                  <a:pt x="4286" y="883"/>
                </a:lnTo>
                <a:lnTo>
                  <a:pt x="4292" y="868"/>
                </a:lnTo>
                <a:lnTo>
                  <a:pt x="4286" y="847"/>
                </a:lnTo>
                <a:lnTo>
                  <a:pt x="4271" y="821"/>
                </a:lnTo>
                <a:lnTo>
                  <a:pt x="4281" y="800"/>
                </a:lnTo>
                <a:lnTo>
                  <a:pt x="4281" y="779"/>
                </a:lnTo>
                <a:lnTo>
                  <a:pt x="4281" y="774"/>
                </a:lnTo>
                <a:lnTo>
                  <a:pt x="4286" y="774"/>
                </a:lnTo>
                <a:lnTo>
                  <a:pt x="4302" y="769"/>
                </a:lnTo>
                <a:lnTo>
                  <a:pt x="4312" y="769"/>
                </a:lnTo>
                <a:lnTo>
                  <a:pt x="4323" y="764"/>
                </a:lnTo>
                <a:lnTo>
                  <a:pt x="4317" y="764"/>
                </a:lnTo>
                <a:lnTo>
                  <a:pt x="4307" y="764"/>
                </a:lnTo>
                <a:lnTo>
                  <a:pt x="4276" y="769"/>
                </a:lnTo>
                <a:lnTo>
                  <a:pt x="4271" y="759"/>
                </a:lnTo>
                <a:lnTo>
                  <a:pt x="4297" y="753"/>
                </a:lnTo>
                <a:lnTo>
                  <a:pt x="4271" y="753"/>
                </a:lnTo>
                <a:lnTo>
                  <a:pt x="4260" y="738"/>
                </a:lnTo>
                <a:lnTo>
                  <a:pt x="4250" y="727"/>
                </a:lnTo>
                <a:lnTo>
                  <a:pt x="4260" y="717"/>
                </a:lnTo>
                <a:lnTo>
                  <a:pt x="4271" y="707"/>
                </a:lnTo>
                <a:lnTo>
                  <a:pt x="4266" y="712"/>
                </a:lnTo>
                <a:lnTo>
                  <a:pt x="4240" y="722"/>
                </a:lnTo>
                <a:lnTo>
                  <a:pt x="4234" y="717"/>
                </a:lnTo>
                <a:lnTo>
                  <a:pt x="4245" y="712"/>
                </a:lnTo>
                <a:lnTo>
                  <a:pt x="4255" y="707"/>
                </a:lnTo>
                <a:lnTo>
                  <a:pt x="4260" y="696"/>
                </a:lnTo>
                <a:lnTo>
                  <a:pt x="4260" y="691"/>
                </a:lnTo>
                <a:lnTo>
                  <a:pt x="4250" y="696"/>
                </a:lnTo>
                <a:lnTo>
                  <a:pt x="4234" y="707"/>
                </a:lnTo>
                <a:lnTo>
                  <a:pt x="4229" y="707"/>
                </a:lnTo>
                <a:lnTo>
                  <a:pt x="4234" y="691"/>
                </a:lnTo>
                <a:lnTo>
                  <a:pt x="4250" y="660"/>
                </a:lnTo>
                <a:lnTo>
                  <a:pt x="4271" y="670"/>
                </a:lnTo>
                <a:lnTo>
                  <a:pt x="4276" y="670"/>
                </a:lnTo>
                <a:lnTo>
                  <a:pt x="4276" y="681"/>
                </a:lnTo>
                <a:lnTo>
                  <a:pt x="4276" y="696"/>
                </a:lnTo>
                <a:lnTo>
                  <a:pt x="4281" y="707"/>
                </a:lnTo>
                <a:lnTo>
                  <a:pt x="4286" y="717"/>
                </a:lnTo>
                <a:lnTo>
                  <a:pt x="4307" y="722"/>
                </a:lnTo>
                <a:lnTo>
                  <a:pt x="4317" y="733"/>
                </a:lnTo>
                <a:lnTo>
                  <a:pt x="4323" y="733"/>
                </a:lnTo>
                <a:lnTo>
                  <a:pt x="4312" y="722"/>
                </a:lnTo>
                <a:lnTo>
                  <a:pt x="4354" y="722"/>
                </a:lnTo>
                <a:lnTo>
                  <a:pt x="4333" y="733"/>
                </a:lnTo>
                <a:lnTo>
                  <a:pt x="4323" y="733"/>
                </a:lnTo>
                <a:lnTo>
                  <a:pt x="4338" y="774"/>
                </a:lnTo>
                <a:lnTo>
                  <a:pt x="4343" y="800"/>
                </a:lnTo>
                <a:lnTo>
                  <a:pt x="4343" y="842"/>
                </a:lnTo>
                <a:lnTo>
                  <a:pt x="4343" y="909"/>
                </a:lnTo>
                <a:lnTo>
                  <a:pt x="4343" y="966"/>
                </a:lnTo>
                <a:lnTo>
                  <a:pt x="4343" y="982"/>
                </a:lnTo>
                <a:lnTo>
                  <a:pt x="4349" y="992"/>
                </a:lnTo>
                <a:lnTo>
                  <a:pt x="4359" y="1003"/>
                </a:lnTo>
                <a:lnTo>
                  <a:pt x="4375" y="1008"/>
                </a:lnTo>
                <a:lnTo>
                  <a:pt x="4395" y="1018"/>
                </a:lnTo>
                <a:lnTo>
                  <a:pt x="4395" y="587"/>
                </a:lnTo>
                <a:lnTo>
                  <a:pt x="4380" y="577"/>
                </a:lnTo>
                <a:lnTo>
                  <a:pt x="4364" y="556"/>
                </a:lnTo>
                <a:lnTo>
                  <a:pt x="4364" y="535"/>
                </a:lnTo>
                <a:lnTo>
                  <a:pt x="4369" y="515"/>
                </a:lnTo>
                <a:lnTo>
                  <a:pt x="2276" y="2364"/>
                </a:lnTo>
                <a:lnTo>
                  <a:pt x="3964" y="151"/>
                </a:lnTo>
                <a:lnTo>
                  <a:pt x="3964" y="146"/>
                </a:lnTo>
                <a:lnTo>
                  <a:pt x="3969" y="146"/>
                </a:lnTo>
                <a:lnTo>
                  <a:pt x="3964" y="151"/>
                </a:lnTo>
                <a:lnTo>
                  <a:pt x="2276" y="2364"/>
                </a:lnTo>
                <a:lnTo>
                  <a:pt x="3164" y="733"/>
                </a:lnTo>
                <a:lnTo>
                  <a:pt x="3133" y="743"/>
                </a:lnTo>
                <a:lnTo>
                  <a:pt x="3112" y="748"/>
                </a:lnTo>
                <a:lnTo>
                  <a:pt x="3091" y="753"/>
                </a:lnTo>
                <a:lnTo>
                  <a:pt x="3065" y="759"/>
                </a:lnTo>
                <a:lnTo>
                  <a:pt x="3055" y="722"/>
                </a:lnTo>
                <a:lnTo>
                  <a:pt x="3081" y="707"/>
                </a:lnTo>
                <a:lnTo>
                  <a:pt x="3097" y="702"/>
                </a:lnTo>
                <a:lnTo>
                  <a:pt x="3117" y="702"/>
                </a:lnTo>
                <a:lnTo>
                  <a:pt x="3133" y="702"/>
                </a:lnTo>
                <a:lnTo>
                  <a:pt x="3149" y="702"/>
                </a:lnTo>
                <a:lnTo>
                  <a:pt x="3175" y="686"/>
                </a:lnTo>
                <a:lnTo>
                  <a:pt x="3195" y="686"/>
                </a:lnTo>
                <a:lnTo>
                  <a:pt x="3211" y="691"/>
                </a:lnTo>
                <a:lnTo>
                  <a:pt x="3226" y="702"/>
                </a:lnTo>
                <a:lnTo>
                  <a:pt x="3232" y="717"/>
                </a:lnTo>
                <a:lnTo>
                  <a:pt x="3211" y="722"/>
                </a:lnTo>
                <a:lnTo>
                  <a:pt x="3200" y="722"/>
                </a:lnTo>
                <a:lnTo>
                  <a:pt x="3195" y="727"/>
                </a:lnTo>
                <a:lnTo>
                  <a:pt x="3159" y="738"/>
                </a:lnTo>
                <a:lnTo>
                  <a:pt x="3143" y="743"/>
                </a:lnTo>
                <a:lnTo>
                  <a:pt x="3149" y="738"/>
                </a:lnTo>
                <a:lnTo>
                  <a:pt x="3164" y="733"/>
                </a:lnTo>
                <a:lnTo>
                  <a:pt x="2276" y="2364"/>
                </a:lnTo>
                <a:lnTo>
                  <a:pt x="3226" y="733"/>
                </a:lnTo>
                <a:lnTo>
                  <a:pt x="3216" y="738"/>
                </a:lnTo>
                <a:lnTo>
                  <a:pt x="3200" y="738"/>
                </a:lnTo>
                <a:lnTo>
                  <a:pt x="3185" y="738"/>
                </a:lnTo>
                <a:lnTo>
                  <a:pt x="3175" y="743"/>
                </a:lnTo>
                <a:lnTo>
                  <a:pt x="3159" y="748"/>
                </a:lnTo>
                <a:lnTo>
                  <a:pt x="3159" y="743"/>
                </a:lnTo>
                <a:lnTo>
                  <a:pt x="3169" y="738"/>
                </a:lnTo>
                <a:lnTo>
                  <a:pt x="3237" y="722"/>
                </a:lnTo>
                <a:lnTo>
                  <a:pt x="3237" y="727"/>
                </a:lnTo>
                <a:lnTo>
                  <a:pt x="3237" y="733"/>
                </a:lnTo>
                <a:lnTo>
                  <a:pt x="3226" y="733"/>
                </a:lnTo>
                <a:lnTo>
                  <a:pt x="2276" y="2364"/>
                </a:lnTo>
                <a:lnTo>
                  <a:pt x="3330" y="779"/>
                </a:lnTo>
                <a:lnTo>
                  <a:pt x="3315" y="769"/>
                </a:lnTo>
                <a:lnTo>
                  <a:pt x="3330" y="774"/>
                </a:lnTo>
                <a:lnTo>
                  <a:pt x="3330" y="779"/>
                </a:lnTo>
                <a:lnTo>
                  <a:pt x="2276" y="2364"/>
                </a:lnTo>
                <a:lnTo>
                  <a:pt x="3258" y="1086"/>
                </a:lnTo>
                <a:lnTo>
                  <a:pt x="3325" y="1065"/>
                </a:lnTo>
                <a:lnTo>
                  <a:pt x="3330" y="1070"/>
                </a:lnTo>
                <a:lnTo>
                  <a:pt x="3258" y="1086"/>
                </a:lnTo>
                <a:lnTo>
                  <a:pt x="2276" y="2364"/>
                </a:lnTo>
                <a:lnTo>
                  <a:pt x="3330" y="1044"/>
                </a:lnTo>
                <a:lnTo>
                  <a:pt x="3299" y="1050"/>
                </a:lnTo>
                <a:lnTo>
                  <a:pt x="3232" y="1065"/>
                </a:lnTo>
                <a:lnTo>
                  <a:pt x="3175" y="1070"/>
                </a:lnTo>
                <a:lnTo>
                  <a:pt x="3154" y="1070"/>
                </a:lnTo>
                <a:lnTo>
                  <a:pt x="3143" y="1065"/>
                </a:lnTo>
                <a:lnTo>
                  <a:pt x="3138" y="1060"/>
                </a:lnTo>
                <a:lnTo>
                  <a:pt x="3138" y="1050"/>
                </a:lnTo>
                <a:lnTo>
                  <a:pt x="3154" y="1055"/>
                </a:lnTo>
                <a:lnTo>
                  <a:pt x="3185" y="1055"/>
                </a:lnTo>
                <a:lnTo>
                  <a:pt x="3247" y="1044"/>
                </a:lnTo>
                <a:lnTo>
                  <a:pt x="3346" y="1018"/>
                </a:lnTo>
                <a:lnTo>
                  <a:pt x="3330" y="1044"/>
                </a:lnTo>
                <a:lnTo>
                  <a:pt x="2276" y="2364"/>
                </a:lnTo>
                <a:lnTo>
                  <a:pt x="3367" y="1055"/>
                </a:lnTo>
                <a:lnTo>
                  <a:pt x="3367" y="1044"/>
                </a:lnTo>
                <a:lnTo>
                  <a:pt x="3377" y="1039"/>
                </a:lnTo>
                <a:lnTo>
                  <a:pt x="3382" y="1055"/>
                </a:lnTo>
                <a:lnTo>
                  <a:pt x="3367" y="1055"/>
                </a:lnTo>
                <a:lnTo>
                  <a:pt x="2276" y="2364"/>
                </a:lnTo>
                <a:lnTo>
                  <a:pt x="286" y="2941"/>
                </a:lnTo>
                <a:lnTo>
                  <a:pt x="286" y="2956"/>
                </a:lnTo>
                <a:lnTo>
                  <a:pt x="281" y="2967"/>
                </a:lnTo>
                <a:lnTo>
                  <a:pt x="286" y="2941"/>
                </a:lnTo>
                <a:lnTo>
                  <a:pt x="2276" y="2364"/>
                </a:lnTo>
                <a:lnTo>
                  <a:pt x="286" y="3018"/>
                </a:lnTo>
                <a:lnTo>
                  <a:pt x="281" y="2987"/>
                </a:lnTo>
                <a:lnTo>
                  <a:pt x="281" y="2982"/>
                </a:lnTo>
                <a:lnTo>
                  <a:pt x="281" y="2987"/>
                </a:lnTo>
                <a:lnTo>
                  <a:pt x="286" y="3003"/>
                </a:lnTo>
                <a:lnTo>
                  <a:pt x="286" y="3008"/>
                </a:lnTo>
                <a:lnTo>
                  <a:pt x="286" y="3018"/>
                </a:lnTo>
                <a:lnTo>
                  <a:pt x="2276" y="2364"/>
                </a:lnTo>
                <a:lnTo>
                  <a:pt x="286" y="2805"/>
                </a:lnTo>
                <a:lnTo>
                  <a:pt x="286" y="2795"/>
                </a:lnTo>
                <a:lnTo>
                  <a:pt x="291" y="2811"/>
                </a:lnTo>
                <a:lnTo>
                  <a:pt x="286" y="2805"/>
                </a:lnTo>
                <a:lnTo>
                  <a:pt x="2276" y="2364"/>
                </a:lnTo>
                <a:lnTo>
                  <a:pt x="291" y="2842"/>
                </a:lnTo>
                <a:lnTo>
                  <a:pt x="291" y="2831"/>
                </a:lnTo>
                <a:lnTo>
                  <a:pt x="291" y="2811"/>
                </a:lnTo>
                <a:lnTo>
                  <a:pt x="291" y="2842"/>
                </a:lnTo>
                <a:lnTo>
                  <a:pt x="2276" y="2364"/>
                </a:lnTo>
                <a:lnTo>
                  <a:pt x="302" y="2863"/>
                </a:lnTo>
                <a:lnTo>
                  <a:pt x="302" y="2852"/>
                </a:lnTo>
                <a:lnTo>
                  <a:pt x="307" y="2852"/>
                </a:lnTo>
                <a:lnTo>
                  <a:pt x="307" y="2842"/>
                </a:lnTo>
                <a:lnTo>
                  <a:pt x="307" y="2852"/>
                </a:lnTo>
                <a:lnTo>
                  <a:pt x="302" y="2863"/>
                </a:lnTo>
                <a:lnTo>
                  <a:pt x="2276" y="2364"/>
                </a:lnTo>
                <a:lnTo>
                  <a:pt x="317" y="2889"/>
                </a:lnTo>
                <a:lnTo>
                  <a:pt x="307" y="2925"/>
                </a:lnTo>
                <a:lnTo>
                  <a:pt x="317" y="2894"/>
                </a:lnTo>
                <a:lnTo>
                  <a:pt x="307" y="2894"/>
                </a:lnTo>
                <a:lnTo>
                  <a:pt x="317" y="2889"/>
                </a:lnTo>
                <a:lnTo>
                  <a:pt x="2276" y="2364"/>
                </a:lnTo>
                <a:lnTo>
                  <a:pt x="317" y="2613"/>
                </a:lnTo>
                <a:lnTo>
                  <a:pt x="307" y="2613"/>
                </a:lnTo>
                <a:lnTo>
                  <a:pt x="307" y="2618"/>
                </a:lnTo>
                <a:lnTo>
                  <a:pt x="307" y="2613"/>
                </a:lnTo>
                <a:lnTo>
                  <a:pt x="307" y="2593"/>
                </a:lnTo>
                <a:lnTo>
                  <a:pt x="302" y="2608"/>
                </a:lnTo>
                <a:lnTo>
                  <a:pt x="302" y="2593"/>
                </a:lnTo>
                <a:lnTo>
                  <a:pt x="307" y="2577"/>
                </a:lnTo>
                <a:lnTo>
                  <a:pt x="307" y="2567"/>
                </a:lnTo>
                <a:lnTo>
                  <a:pt x="296" y="2567"/>
                </a:lnTo>
                <a:lnTo>
                  <a:pt x="302" y="2551"/>
                </a:lnTo>
                <a:lnTo>
                  <a:pt x="307" y="2546"/>
                </a:lnTo>
                <a:lnTo>
                  <a:pt x="317" y="2613"/>
                </a:lnTo>
                <a:lnTo>
                  <a:pt x="317" y="2618"/>
                </a:lnTo>
                <a:lnTo>
                  <a:pt x="317" y="2613"/>
                </a:lnTo>
                <a:lnTo>
                  <a:pt x="2276" y="2364"/>
                </a:lnTo>
                <a:lnTo>
                  <a:pt x="2884" y="2655"/>
                </a:lnTo>
                <a:lnTo>
                  <a:pt x="2868" y="2660"/>
                </a:lnTo>
                <a:lnTo>
                  <a:pt x="2868" y="2650"/>
                </a:lnTo>
                <a:lnTo>
                  <a:pt x="2873" y="2644"/>
                </a:lnTo>
                <a:lnTo>
                  <a:pt x="2878" y="2639"/>
                </a:lnTo>
                <a:lnTo>
                  <a:pt x="2884" y="2655"/>
                </a:lnTo>
                <a:lnTo>
                  <a:pt x="2276" y="2364"/>
                </a:lnTo>
                <a:lnTo>
                  <a:pt x="3372" y="1657"/>
                </a:lnTo>
                <a:lnTo>
                  <a:pt x="3377" y="1652"/>
                </a:lnTo>
                <a:lnTo>
                  <a:pt x="3388" y="1694"/>
                </a:lnTo>
                <a:lnTo>
                  <a:pt x="3372" y="1657"/>
                </a:lnTo>
                <a:lnTo>
                  <a:pt x="2276" y="2364"/>
                </a:lnTo>
                <a:lnTo>
                  <a:pt x="3476" y="1657"/>
                </a:lnTo>
                <a:lnTo>
                  <a:pt x="3476" y="1642"/>
                </a:lnTo>
                <a:lnTo>
                  <a:pt x="3486" y="1657"/>
                </a:lnTo>
                <a:lnTo>
                  <a:pt x="3476" y="1657"/>
                </a:lnTo>
                <a:lnTo>
                  <a:pt x="2276" y="2364"/>
                </a:lnTo>
                <a:lnTo>
                  <a:pt x="3486" y="1704"/>
                </a:lnTo>
                <a:lnTo>
                  <a:pt x="3481" y="1683"/>
                </a:lnTo>
                <a:lnTo>
                  <a:pt x="3486" y="1694"/>
                </a:lnTo>
                <a:lnTo>
                  <a:pt x="3486" y="1704"/>
                </a:lnTo>
                <a:lnTo>
                  <a:pt x="2276" y="2364"/>
                </a:lnTo>
                <a:lnTo>
                  <a:pt x="3517" y="1112"/>
                </a:lnTo>
                <a:lnTo>
                  <a:pt x="3523" y="1102"/>
                </a:lnTo>
                <a:lnTo>
                  <a:pt x="3528" y="1117"/>
                </a:lnTo>
                <a:lnTo>
                  <a:pt x="3528" y="1122"/>
                </a:lnTo>
                <a:lnTo>
                  <a:pt x="3533" y="1148"/>
                </a:lnTo>
                <a:lnTo>
                  <a:pt x="3517" y="1128"/>
                </a:lnTo>
                <a:lnTo>
                  <a:pt x="3517" y="1122"/>
                </a:lnTo>
                <a:lnTo>
                  <a:pt x="3517" y="1112"/>
                </a:lnTo>
                <a:lnTo>
                  <a:pt x="2276" y="2364"/>
                </a:lnTo>
                <a:lnTo>
                  <a:pt x="3533" y="1491"/>
                </a:lnTo>
                <a:lnTo>
                  <a:pt x="3528" y="1502"/>
                </a:lnTo>
                <a:lnTo>
                  <a:pt x="3523" y="1470"/>
                </a:lnTo>
                <a:lnTo>
                  <a:pt x="3533" y="1486"/>
                </a:lnTo>
                <a:lnTo>
                  <a:pt x="3533" y="1491"/>
                </a:lnTo>
                <a:lnTo>
                  <a:pt x="3533" y="1486"/>
                </a:lnTo>
                <a:lnTo>
                  <a:pt x="3533" y="1491"/>
                </a:lnTo>
                <a:lnTo>
                  <a:pt x="2276" y="2364"/>
                </a:lnTo>
                <a:lnTo>
                  <a:pt x="3533" y="1678"/>
                </a:lnTo>
                <a:lnTo>
                  <a:pt x="3528" y="1678"/>
                </a:lnTo>
                <a:lnTo>
                  <a:pt x="3538" y="1626"/>
                </a:lnTo>
                <a:lnTo>
                  <a:pt x="3538" y="1652"/>
                </a:lnTo>
                <a:lnTo>
                  <a:pt x="3538" y="1663"/>
                </a:lnTo>
                <a:lnTo>
                  <a:pt x="3538" y="1673"/>
                </a:lnTo>
                <a:lnTo>
                  <a:pt x="3533" y="1678"/>
                </a:lnTo>
                <a:lnTo>
                  <a:pt x="2276" y="2364"/>
                </a:lnTo>
                <a:lnTo>
                  <a:pt x="3543" y="1470"/>
                </a:lnTo>
                <a:lnTo>
                  <a:pt x="3538" y="1465"/>
                </a:lnTo>
                <a:lnTo>
                  <a:pt x="3538" y="1470"/>
                </a:lnTo>
                <a:lnTo>
                  <a:pt x="3533" y="1444"/>
                </a:lnTo>
                <a:lnTo>
                  <a:pt x="3538" y="1341"/>
                </a:lnTo>
                <a:lnTo>
                  <a:pt x="3543" y="1470"/>
                </a:lnTo>
                <a:lnTo>
                  <a:pt x="2276" y="2364"/>
                </a:lnTo>
                <a:lnTo>
                  <a:pt x="3559" y="1522"/>
                </a:lnTo>
                <a:lnTo>
                  <a:pt x="3549" y="1486"/>
                </a:lnTo>
                <a:lnTo>
                  <a:pt x="3543" y="1335"/>
                </a:lnTo>
                <a:lnTo>
                  <a:pt x="3538" y="1263"/>
                </a:lnTo>
                <a:lnTo>
                  <a:pt x="3528" y="1185"/>
                </a:lnTo>
                <a:lnTo>
                  <a:pt x="3533" y="1179"/>
                </a:lnTo>
                <a:lnTo>
                  <a:pt x="3538" y="1169"/>
                </a:lnTo>
                <a:lnTo>
                  <a:pt x="3549" y="1247"/>
                </a:lnTo>
                <a:lnTo>
                  <a:pt x="3559" y="1330"/>
                </a:lnTo>
                <a:lnTo>
                  <a:pt x="3564" y="1424"/>
                </a:lnTo>
                <a:lnTo>
                  <a:pt x="3559" y="1522"/>
                </a:lnTo>
                <a:lnTo>
                  <a:pt x="2276" y="2364"/>
                </a:lnTo>
                <a:lnTo>
                  <a:pt x="4328" y="2920"/>
                </a:lnTo>
                <a:lnTo>
                  <a:pt x="4338" y="2920"/>
                </a:lnTo>
                <a:lnTo>
                  <a:pt x="4333" y="2925"/>
                </a:lnTo>
                <a:lnTo>
                  <a:pt x="4328" y="2935"/>
                </a:lnTo>
                <a:lnTo>
                  <a:pt x="4317" y="2925"/>
                </a:lnTo>
                <a:lnTo>
                  <a:pt x="4323" y="2920"/>
                </a:lnTo>
                <a:lnTo>
                  <a:pt x="4328" y="2920"/>
                </a:lnTo>
                <a:lnTo>
                  <a:pt x="2276" y="2364"/>
                </a:lnTo>
                <a:lnTo>
                  <a:pt x="4317" y="2915"/>
                </a:lnTo>
                <a:lnTo>
                  <a:pt x="4323" y="2915"/>
                </a:lnTo>
                <a:lnTo>
                  <a:pt x="4323" y="2920"/>
                </a:lnTo>
                <a:lnTo>
                  <a:pt x="4317" y="2925"/>
                </a:lnTo>
                <a:lnTo>
                  <a:pt x="4312" y="2925"/>
                </a:lnTo>
                <a:lnTo>
                  <a:pt x="4317" y="2915"/>
                </a:lnTo>
                <a:lnTo>
                  <a:pt x="2276" y="2364"/>
                </a:lnTo>
                <a:lnTo>
                  <a:pt x="4323" y="2811"/>
                </a:lnTo>
                <a:lnTo>
                  <a:pt x="4317" y="2816"/>
                </a:lnTo>
                <a:lnTo>
                  <a:pt x="4317" y="2805"/>
                </a:lnTo>
                <a:lnTo>
                  <a:pt x="4317" y="2811"/>
                </a:lnTo>
                <a:lnTo>
                  <a:pt x="4323" y="2811"/>
                </a:lnTo>
                <a:lnTo>
                  <a:pt x="2276" y="2364"/>
                </a:lnTo>
                <a:lnTo>
                  <a:pt x="4338" y="1751"/>
                </a:lnTo>
                <a:lnTo>
                  <a:pt x="4338" y="1756"/>
                </a:lnTo>
                <a:lnTo>
                  <a:pt x="4343" y="1772"/>
                </a:lnTo>
                <a:lnTo>
                  <a:pt x="4338" y="1787"/>
                </a:lnTo>
                <a:lnTo>
                  <a:pt x="4349" y="1777"/>
                </a:lnTo>
                <a:lnTo>
                  <a:pt x="4349" y="1782"/>
                </a:lnTo>
                <a:lnTo>
                  <a:pt x="4333" y="1808"/>
                </a:lnTo>
                <a:lnTo>
                  <a:pt x="4328" y="1834"/>
                </a:lnTo>
                <a:lnTo>
                  <a:pt x="4328" y="1839"/>
                </a:lnTo>
                <a:lnTo>
                  <a:pt x="4323" y="1834"/>
                </a:lnTo>
                <a:lnTo>
                  <a:pt x="4328" y="1808"/>
                </a:lnTo>
                <a:lnTo>
                  <a:pt x="4338" y="1787"/>
                </a:lnTo>
                <a:lnTo>
                  <a:pt x="4317" y="1813"/>
                </a:lnTo>
                <a:lnTo>
                  <a:pt x="4307" y="1834"/>
                </a:lnTo>
                <a:lnTo>
                  <a:pt x="4302" y="1829"/>
                </a:lnTo>
                <a:lnTo>
                  <a:pt x="4297" y="1824"/>
                </a:lnTo>
                <a:lnTo>
                  <a:pt x="4302" y="1813"/>
                </a:lnTo>
                <a:lnTo>
                  <a:pt x="4312" y="1787"/>
                </a:lnTo>
                <a:lnTo>
                  <a:pt x="4338" y="1751"/>
                </a:lnTo>
                <a:lnTo>
                  <a:pt x="2276" y="2364"/>
                </a:lnTo>
                <a:lnTo>
                  <a:pt x="4292" y="1948"/>
                </a:lnTo>
                <a:lnTo>
                  <a:pt x="4286" y="1974"/>
                </a:lnTo>
                <a:lnTo>
                  <a:pt x="4281" y="1969"/>
                </a:lnTo>
                <a:lnTo>
                  <a:pt x="4276" y="1969"/>
                </a:lnTo>
                <a:lnTo>
                  <a:pt x="4281" y="1964"/>
                </a:lnTo>
                <a:lnTo>
                  <a:pt x="4292" y="1948"/>
                </a:lnTo>
                <a:lnTo>
                  <a:pt x="2276" y="2364"/>
                </a:lnTo>
                <a:lnTo>
                  <a:pt x="4037" y="2411"/>
                </a:lnTo>
                <a:lnTo>
                  <a:pt x="4047" y="2405"/>
                </a:lnTo>
                <a:lnTo>
                  <a:pt x="4063" y="2395"/>
                </a:lnTo>
                <a:lnTo>
                  <a:pt x="4073" y="2390"/>
                </a:lnTo>
                <a:lnTo>
                  <a:pt x="4079" y="2400"/>
                </a:lnTo>
                <a:lnTo>
                  <a:pt x="4058" y="2411"/>
                </a:lnTo>
                <a:lnTo>
                  <a:pt x="4047" y="2411"/>
                </a:lnTo>
                <a:lnTo>
                  <a:pt x="4037" y="2411"/>
                </a:lnTo>
                <a:lnTo>
                  <a:pt x="2276" y="2364"/>
                </a:lnTo>
                <a:lnTo>
                  <a:pt x="4032" y="2416"/>
                </a:lnTo>
                <a:lnTo>
                  <a:pt x="4047" y="2426"/>
                </a:lnTo>
                <a:lnTo>
                  <a:pt x="4047" y="2431"/>
                </a:lnTo>
                <a:lnTo>
                  <a:pt x="4037" y="2437"/>
                </a:lnTo>
                <a:lnTo>
                  <a:pt x="4053" y="2437"/>
                </a:lnTo>
                <a:lnTo>
                  <a:pt x="4047" y="2442"/>
                </a:lnTo>
                <a:lnTo>
                  <a:pt x="4037" y="2447"/>
                </a:lnTo>
                <a:lnTo>
                  <a:pt x="4053" y="2457"/>
                </a:lnTo>
                <a:lnTo>
                  <a:pt x="4068" y="2437"/>
                </a:lnTo>
                <a:lnTo>
                  <a:pt x="4073" y="2431"/>
                </a:lnTo>
                <a:lnTo>
                  <a:pt x="4068" y="2426"/>
                </a:lnTo>
                <a:lnTo>
                  <a:pt x="4079" y="2426"/>
                </a:lnTo>
                <a:lnTo>
                  <a:pt x="4079" y="2442"/>
                </a:lnTo>
                <a:lnTo>
                  <a:pt x="4073" y="2457"/>
                </a:lnTo>
                <a:lnTo>
                  <a:pt x="4068" y="2463"/>
                </a:lnTo>
                <a:lnTo>
                  <a:pt x="4073" y="2463"/>
                </a:lnTo>
                <a:lnTo>
                  <a:pt x="4068" y="2468"/>
                </a:lnTo>
                <a:lnTo>
                  <a:pt x="4063" y="2478"/>
                </a:lnTo>
                <a:lnTo>
                  <a:pt x="4063" y="2483"/>
                </a:lnTo>
                <a:lnTo>
                  <a:pt x="4053" y="2504"/>
                </a:lnTo>
                <a:lnTo>
                  <a:pt x="4042" y="2504"/>
                </a:lnTo>
                <a:lnTo>
                  <a:pt x="4032" y="2452"/>
                </a:lnTo>
                <a:lnTo>
                  <a:pt x="4032" y="2431"/>
                </a:lnTo>
                <a:lnTo>
                  <a:pt x="4032" y="2416"/>
                </a:lnTo>
                <a:lnTo>
                  <a:pt x="2276" y="2364"/>
                </a:lnTo>
                <a:lnTo>
                  <a:pt x="3891" y="317"/>
                </a:lnTo>
                <a:lnTo>
                  <a:pt x="3860" y="302"/>
                </a:lnTo>
                <a:lnTo>
                  <a:pt x="3886" y="317"/>
                </a:lnTo>
                <a:lnTo>
                  <a:pt x="3876" y="322"/>
                </a:lnTo>
                <a:lnTo>
                  <a:pt x="3845" y="286"/>
                </a:lnTo>
                <a:lnTo>
                  <a:pt x="3803" y="260"/>
                </a:lnTo>
                <a:lnTo>
                  <a:pt x="3741" y="218"/>
                </a:lnTo>
                <a:lnTo>
                  <a:pt x="3746" y="218"/>
                </a:lnTo>
                <a:lnTo>
                  <a:pt x="3746" y="213"/>
                </a:lnTo>
                <a:lnTo>
                  <a:pt x="3762" y="218"/>
                </a:lnTo>
                <a:lnTo>
                  <a:pt x="3772" y="218"/>
                </a:lnTo>
                <a:lnTo>
                  <a:pt x="3824" y="265"/>
                </a:lnTo>
                <a:lnTo>
                  <a:pt x="3829" y="270"/>
                </a:lnTo>
                <a:lnTo>
                  <a:pt x="3871" y="291"/>
                </a:lnTo>
                <a:lnTo>
                  <a:pt x="3902" y="312"/>
                </a:lnTo>
                <a:lnTo>
                  <a:pt x="3891" y="317"/>
                </a:lnTo>
                <a:lnTo>
                  <a:pt x="2276" y="2364"/>
                </a:lnTo>
                <a:lnTo>
                  <a:pt x="3964" y="353"/>
                </a:lnTo>
                <a:lnTo>
                  <a:pt x="3959" y="353"/>
                </a:lnTo>
                <a:lnTo>
                  <a:pt x="3949" y="359"/>
                </a:lnTo>
                <a:lnTo>
                  <a:pt x="3923" y="353"/>
                </a:lnTo>
                <a:lnTo>
                  <a:pt x="3917" y="348"/>
                </a:lnTo>
                <a:lnTo>
                  <a:pt x="3912" y="343"/>
                </a:lnTo>
                <a:lnTo>
                  <a:pt x="3923" y="338"/>
                </a:lnTo>
                <a:lnTo>
                  <a:pt x="3928" y="338"/>
                </a:lnTo>
                <a:lnTo>
                  <a:pt x="3923" y="333"/>
                </a:lnTo>
                <a:lnTo>
                  <a:pt x="3912" y="333"/>
                </a:lnTo>
                <a:lnTo>
                  <a:pt x="3912" y="327"/>
                </a:lnTo>
                <a:lnTo>
                  <a:pt x="3917" y="322"/>
                </a:lnTo>
                <a:lnTo>
                  <a:pt x="3954" y="343"/>
                </a:lnTo>
                <a:lnTo>
                  <a:pt x="3964" y="353"/>
                </a:lnTo>
                <a:lnTo>
                  <a:pt x="2276" y="2364"/>
                </a:lnTo>
                <a:lnTo>
                  <a:pt x="3990" y="327"/>
                </a:lnTo>
                <a:lnTo>
                  <a:pt x="3964" y="322"/>
                </a:lnTo>
                <a:lnTo>
                  <a:pt x="3959" y="322"/>
                </a:lnTo>
                <a:lnTo>
                  <a:pt x="3964" y="327"/>
                </a:lnTo>
                <a:lnTo>
                  <a:pt x="3980" y="338"/>
                </a:lnTo>
                <a:lnTo>
                  <a:pt x="3980" y="343"/>
                </a:lnTo>
                <a:lnTo>
                  <a:pt x="3907" y="312"/>
                </a:lnTo>
                <a:lnTo>
                  <a:pt x="3845" y="270"/>
                </a:lnTo>
                <a:lnTo>
                  <a:pt x="3850" y="270"/>
                </a:lnTo>
                <a:lnTo>
                  <a:pt x="3855" y="270"/>
                </a:lnTo>
                <a:lnTo>
                  <a:pt x="3855" y="265"/>
                </a:lnTo>
                <a:lnTo>
                  <a:pt x="3850" y="265"/>
                </a:lnTo>
                <a:lnTo>
                  <a:pt x="3845" y="265"/>
                </a:lnTo>
                <a:lnTo>
                  <a:pt x="3840" y="260"/>
                </a:lnTo>
                <a:lnTo>
                  <a:pt x="3840" y="265"/>
                </a:lnTo>
                <a:lnTo>
                  <a:pt x="3829" y="260"/>
                </a:lnTo>
                <a:lnTo>
                  <a:pt x="3808" y="244"/>
                </a:lnTo>
                <a:lnTo>
                  <a:pt x="3788" y="234"/>
                </a:lnTo>
                <a:lnTo>
                  <a:pt x="3772" y="224"/>
                </a:lnTo>
                <a:lnTo>
                  <a:pt x="3788" y="229"/>
                </a:lnTo>
                <a:lnTo>
                  <a:pt x="3798" y="229"/>
                </a:lnTo>
                <a:lnTo>
                  <a:pt x="3798" y="224"/>
                </a:lnTo>
                <a:lnTo>
                  <a:pt x="3819" y="234"/>
                </a:lnTo>
                <a:lnTo>
                  <a:pt x="3798" y="224"/>
                </a:lnTo>
                <a:lnTo>
                  <a:pt x="3803" y="218"/>
                </a:lnTo>
                <a:lnTo>
                  <a:pt x="3803" y="213"/>
                </a:lnTo>
                <a:lnTo>
                  <a:pt x="3798" y="213"/>
                </a:lnTo>
                <a:lnTo>
                  <a:pt x="3788" y="218"/>
                </a:lnTo>
                <a:lnTo>
                  <a:pt x="3782" y="218"/>
                </a:lnTo>
                <a:lnTo>
                  <a:pt x="3793" y="218"/>
                </a:lnTo>
                <a:lnTo>
                  <a:pt x="3782" y="213"/>
                </a:lnTo>
                <a:lnTo>
                  <a:pt x="3772" y="213"/>
                </a:lnTo>
                <a:lnTo>
                  <a:pt x="3767" y="213"/>
                </a:lnTo>
                <a:lnTo>
                  <a:pt x="3762" y="213"/>
                </a:lnTo>
                <a:lnTo>
                  <a:pt x="3767" y="213"/>
                </a:lnTo>
                <a:lnTo>
                  <a:pt x="3756" y="208"/>
                </a:lnTo>
                <a:lnTo>
                  <a:pt x="3751" y="208"/>
                </a:lnTo>
                <a:lnTo>
                  <a:pt x="3741" y="203"/>
                </a:lnTo>
                <a:lnTo>
                  <a:pt x="3720" y="198"/>
                </a:lnTo>
                <a:lnTo>
                  <a:pt x="3730" y="177"/>
                </a:lnTo>
                <a:lnTo>
                  <a:pt x="3725" y="172"/>
                </a:lnTo>
                <a:lnTo>
                  <a:pt x="3720" y="172"/>
                </a:lnTo>
                <a:lnTo>
                  <a:pt x="3720" y="177"/>
                </a:lnTo>
                <a:lnTo>
                  <a:pt x="3715" y="182"/>
                </a:lnTo>
                <a:lnTo>
                  <a:pt x="3699" y="177"/>
                </a:lnTo>
                <a:lnTo>
                  <a:pt x="3689" y="172"/>
                </a:lnTo>
                <a:lnTo>
                  <a:pt x="3704" y="161"/>
                </a:lnTo>
                <a:lnTo>
                  <a:pt x="3730" y="172"/>
                </a:lnTo>
                <a:lnTo>
                  <a:pt x="3710" y="156"/>
                </a:lnTo>
                <a:lnTo>
                  <a:pt x="3725" y="146"/>
                </a:lnTo>
                <a:lnTo>
                  <a:pt x="3814" y="208"/>
                </a:lnTo>
                <a:lnTo>
                  <a:pt x="3814" y="203"/>
                </a:lnTo>
                <a:lnTo>
                  <a:pt x="3793" y="187"/>
                </a:lnTo>
                <a:lnTo>
                  <a:pt x="3767" y="166"/>
                </a:lnTo>
                <a:lnTo>
                  <a:pt x="3741" y="135"/>
                </a:lnTo>
                <a:lnTo>
                  <a:pt x="3741" y="130"/>
                </a:lnTo>
                <a:lnTo>
                  <a:pt x="3741" y="125"/>
                </a:lnTo>
                <a:lnTo>
                  <a:pt x="3741" y="130"/>
                </a:lnTo>
                <a:lnTo>
                  <a:pt x="3736" y="125"/>
                </a:lnTo>
                <a:lnTo>
                  <a:pt x="3736" y="120"/>
                </a:lnTo>
                <a:lnTo>
                  <a:pt x="3736" y="114"/>
                </a:lnTo>
                <a:lnTo>
                  <a:pt x="3730" y="114"/>
                </a:lnTo>
                <a:lnTo>
                  <a:pt x="3730" y="120"/>
                </a:lnTo>
                <a:lnTo>
                  <a:pt x="3730" y="114"/>
                </a:lnTo>
                <a:lnTo>
                  <a:pt x="3710" y="99"/>
                </a:lnTo>
                <a:lnTo>
                  <a:pt x="3710" y="94"/>
                </a:lnTo>
                <a:lnTo>
                  <a:pt x="3715" y="94"/>
                </a:lnTo>
                <a:lnTo>
                  <a:pt x="3710" y="89"/>
                </a:lnTo>
                <a:lnTo>
                  <a:pt x="3704" y="89"/>
                </a:lnTo>
                <a:lnTo>
                  <a:pt x="3694" y="78"/>
                </a:lnTo>
                <a:lnTo>
                  <a:pt x="3689" y="78"/>
                </a:lnTo>
                <a:lnTo>
                  <a:pt x="3694" y="68"/>
                </a:lnTo>
                <a:lnTo>
                  <a:pt x="3741" y="104"/>
                </a:lnTo>
                <a:lnTo>
                  <a:pt x="3834" y="187"/>
                </a:lnTo>
                <a:lnTo>
                  <a:pt x="3876" y="218"/>
                </a:lnTo>
                <a:lnTo>
                  <a:pt x="3923" y="250"/>
                </a:lnTo>
                <a:lnTo>
                  <a:pt x="3975" y="276"/>
                </a:lnTo>
                <a:lnTo>
                  <a:pt x="4021" y="296"/>
                </a:lnTo>
                <a:lnTo>
                  <a:pt x="4006" y="312"/>
                </a:lnTo>
                <a:lnTo>
                  <a:pt x="3990" y="327"/>
                </a:lnTo>
                <a:lnTo>
                  <a:pt x="2276" y="2364"/>
                </a:lnTo>
                <a:lnTo>
                  <a:pt x="4027" y="2556"/>
                </a:lnTo>
                <a:lnTo>
                  <a:pt x="4021" y="2582"/>
                </a:lnTo>
                <a:lnTo>
                  <a:pt x="4021" y="2577"/>
                </a:lnTo>
                <a:lnTo>
                  <a:pt x="4016" y="2567"/>
                </a:lnTo>
                <a:lnTo>
                  <a:pt x="4027" y="2556"/>
                </a:lnTo>
                <a:lnTo>
                  <a:pt x="2276" y="2364"/>
                </a:lnTo>
                <a:lnTo>
                  <a:pt x="4250" y="2857"/>
                </a:lnTo>
                <a:lnTo>
                  <a:pt x="4240" y="2847"/>
                </a:lnTo>
                <a:lnTo>
                  <a:pt x="4240" y="2842"/>
                </a:lnTo>
                <a:lnTo>
                  <a:pt x="4250" y="2826"/>
                </a:lnTo>
                <a:lnTo>
                  <a:pt x="4250" y="2831"/>
                </a:lnTo>
                <a:lnTo>
                  <a:pt x="4255" y="2821"/>
                </a:lnTo>
                <a:lnTo>
                  <a:pt x="4260" y="2826"/>
                </a:lnTo>
                <a:lnTo>
                  <a:pt x="4260" y="2837"/>
                </a:lnTo>
                <a:lnTo>
                  <a:pt x="4250" y="2857"/>
                </a:lnTo>
                <a:lnTo>
                  <a:pt x="2276" y="2364"/>
                </a:lnTo>
                <a:lnTo>
                  <a:pt x="4260" y="2863"/>
                </a:lnTo>
                <a:lnTo>
                  <a:pt x="4266" y="2863"/>
                </a:lnTo>
                <a:lnTo>
                  <a:pt x="4266" y="2868"/>
                </a:lnTo>
                <a:lnTo>
                  <a:pt x="4271" y="2873"/>
                </a:lnTo>
                <a:lnTo>
                  <a:pt x="4266" y="2873"/>
                </a:lnTo>
                <a:lnTo>
                  <a:pt x="4260" y="2863"/>
                </a:lnTo>
                <a:lnTo>
                  <a:pt x="2276" y="2364"/>
                </a:lnTo>
                <a:lnTo>
                  <a:pt x="4271" y="2665"/>
                </a:lnTo>
                <a:lnTo>
                  <a:pt x="4276" y="2665"/>
                </a:lnTo>
                <a:lnTo>
                  <a:pt x="4281" y="2655"/>
                </a:lnTo>
                <a:lnTo>
                  <a:pt x="4281" y="2660"/>
                </a:lnTo>
                <a:lnTo>
                  <a:pt x="4276" y="2665"/>
                </a:lnTo>
                <a:lnTo>
                  <a:pt x="4271" y="2665"/>
                </a:lnTo>
                <a:lnTo>
                  <a:pt x="2276" y="2364"/>
                </a:lnTo>
                <a:lnTo>
                  <a:pt x="4297" y="2915"/>
                </a:lnTo>
                <a:lnTo>
                  <a:pt x="4276" y="2894"/>
                </a:lnTo>
                <a:lnTo>
                  <a:pt x="4281" y="2899"/>
                </a:lnTo>
                <a:lnTo>
                  <a:pt x="4292" y="2889"/>
                </a:lnTo>
                <a:lnTo>
                  <a:pt x="4292" y="2883"/>
                </a:lnTo>
                <a:lnTo>
                  <a:pt x="4276" y="2894"/>
                </a:lnTo>
                <a:lnTo>
                  <a:pt x="4271" y="2878"/>
                </a:lnTo>
                <a:lnTo>
                  <a:pt x="4276" y="2878"/>
                </a:lnTo>
                <a:lnTo>
                  <a:pt x="4281" y="2878"/>
                </a:lnTo>
                <a:lnTo>
                  <a:pt x="4286" y="2873"/>
                </a:lnTo>
                <a:lnTo>
                  <a:pt x="4297" y="2889"/>
                </a:lnTo>
                <a:lnTo>
                  <a:pt x="4297" y="2915"/>
                </a:lnTo>
                <a:lnTo>
                  <a:pt x="2276" y="2364"/>
                </a:lnTo>
                <a:lnTo>
                  <a:pt x="4292" y="2764"/>
                </a:lnTo>
                <a:lnTo>
                  <a:pt x="4286" y="2769"/>
                </a:lnTo>
                <a:lnTo>
                  <a:pt x="4286" y="2764"/>
                </a:lnTo>
                <a:lnTo>
                  <a:pt x="4292" y="2764"/>
                </a:lnTo>
                <a:lnTo>
                  <a:pt x="2276" y="2364"/>
                </a:lnTo>
                <a:lnTo>
                  <a:pt x="4234" y="2509"/>
                </a:lnTo>
                <a:lnTo>
                  <a:pt x="4271" y="2515"/>
                </a:lnTo>
                <a:lnTo>
                  <a:pt x="4292" y="2515"/>
                </a:lnTo>
                <a:lnTo>
                  <a:pt x="4302" y="2515"/>
                </a:lnTo>
                <a:lnTo>
                  <a:pt x="4307" y="2520"/>
                </a:lnTo>
                <a:lnTo>
                  <a:pt x="4323" y="2520"/>
                </a:lnTo>
                <a:lnTo>
                  <a:pt x="4323" y="2535"/>
                </a:lnTo>
                <a:lnTo>
                  <a:pt x="4307" y="2535"/>
                </a:lnTo>
                <a:lnTo>
                  <a:pt x="4286" y="2535"/>
                </a:lnTo>
                <a:lnTo>
                  <a:pt x="4250" y="2535"/>
                </a:lnTo>
                <a:lnTo>
                  <a:pt x="4245" y="2541"/>
                </a:lnTo>
                <a:lnTo>
                  <a:pt x="4240" y="2541"/>
                </a:lnTo>
                <a:lnTo>
                  <a:pt x="4245" y="2530"/>
                </a:lnTo>
                <a:lnTo>
                  <a:pt x="4234" y="2530"/>
                </a:lnTo>
                <a:lnTo>
                  <a:pt x="4234" y="2525"/>
                </a:lnTo>
                <a:lnTo>
                  <a:pt x="4307" y="2520"/>
                </a:lnTo>
                <a:lnTo>
                  <a:pt x="4234" y="2520"/>
                </a:lnTo>
                <a:lnTo>
                  <a:pt x="4234" y="2509"/>
                </a:lnTo>
                <a:lnTo>
                  <a:pt x="2276" y="2364"/>
                </a:lnTo>
                <a:lnTo>
                  <a:pt x="4240" y="2582"/>
                </a:lnTo>
                <a:lnTo>
                  <a:pt x="4250" y="2587"/>
                </a:lnTo>
                <a:lnTo>
                  <a:pt x="4255" y="2593"/>
                </a:lnTo>
                <a:lnTo>
                  <a:pt x="4250" y="2587"/>
                </a:lnTo>
                <a:lnTo>
                  <a:pt x="4240" y="2587"/>
                </a:lnTo>
                <a:lnTo>
                  <a:pt x="4240" y="2582"/>
                </a:lnTo>
                <a:lnTo>
                  <a:pt x="2276" y="2364"/>
                </a:lnTo>
                <a:lnTo>
                  <a:pt x="4234" y="2582"/>
                </a:lnTo>
                <a:lnTo>
                  <a:pt x="4234" y="2587"/>
                </a:lnTo>
                <a:lnTo>
                  <a:pt x="4229" y="2587"/>
                </a:lnTo>
                <a:lnTo>
                  <a:pt x="4234" y="2582"/>
                </a:lnTo>
                <a:lnTo>
                  <a:pt x="2276" y="2364"/>
                </a:lnTo>
                <a:lnTo>
                  <a:pt x="4214" y="2374"/>
                </a:lnTo>
                <a:lnTo>
                  <a:pt x="4214" y="2380"/>
                </a:lnTo>
                <a:lnTo>
                  <a:pt x="4214" y="2385"/>
                </a:lnTo>
                <a:lnTo>
                  <a:pt x="4214" y="2380"/>
                </a:lnTo>
                <a:lnTo>
                  <a:pt x="4208" y="2380"/>
                </a:lnTo>
                <a:lnTo>
                  <a:pt x="4214" y="2374"/>
                </a:lnTo>
                <a:lnTo>
                  <a:pt x="2276" y="2364"/>
                </a:lnTo>
                <a:lnTo>
                  <a:pt x="4156" y="2639"/>
                </a:lnTo>
                <a:lnTo>
                  <a:pt x="4162" y="2644"/>
                </a:lnTo>
                <a:lnTo>
                  <a:pt x="4177" y="2650"/>
                </a:lnTo>
                <a:lnTo>
                  <a:pt x="4188" y="2655"/>
                </a:lnTo>
                <a:lnTo>
                  <a:pt x="4188" y="2650"/>
                </a:lnTo>
                <a:lnTo>
                  <a:pt x="4182" y="2634"/>
                </a:lnTo>
                <a:lnTo>
                  <a:pt x="4193" y="2613"/>
                </a:lnTo>
                <a:lnTo>
                  <a:pt x="4203" y="2603"/>
                </a:lnTo>
                <a:lnTo>
                  <a:pt x="4219" y="2598"/>
                </a:lnTo>
                <a:lnTo>
                  <a:pt x="4224" y="2608"/>
                </a:lnTo>
                <a:lnTo>
                  <a:pt x="4224" y="2618"/>
                </a:lnTo>
                <a:lnTo>
                  <a:pt x="4224" y="2624"/>
                </a:lnTo>
                <a:lnTo>
                  <a:pt x="4229" y="2629"/>
                </a:lnTo>
                <a:lnTo>
                  <a:pt x="4240" y="2629"/>
                </a:lnTo>
                <a:lnTo>
                  <a:pt x="4245" y="2618"/>
                </a:lnTo>
                <a:lnTo>
                  <a:pt x="4250" y="2608"/>
                </a:lnTo>
                <a:lnTo>
                  <a:pt x="4250" y="2603"/>
                </a:lnTo>
                <a:lnTo>
                  <a:pt x="4250" y="2598"/>
                </a:lnTo>
                <a:lnTo>
                  <a:pt x="4250" y="2603"/>
                </a:lnTo>
                <a:lnTo>
                  <a:pt x="4266" y="2582"/>
                </a:lnTo>
                <a:lnTo>
                  <a:pt x="4271" y="2567"/>
                </a:lnTo>
                <a:lnTo>
                  <a:pt x="4271" y="2561"/>
                </a:lnTo>
                <a:lnTo>
                  <a:pt x="4266" y="2561"/>
                </a:lnTo>
                <a:lnTo>
                  <a:pt x="4260" y="2567"/>
                </a:lnTo>
                <a:lnTo>
                  <a:pt x="4250" y="2572"/>
                </a:lnTo>
                <a:lnTo>
                  <a:pt x="4250" y="2567"/>
                </a:lnTo>
                <a:lnTo>
                  <a:pt x="4250" y="2556"/>
                </a:lnTo>
                <a:lnTo>
                  <a:pt x="4245" y="2561"/>
                </a:lnTo>
                <a:lnTo>
                  <a:pt x="4245" y="2551"/>
                </a:lnTo>
                <a:lnTo>
                  <a:pt x="4323" y="2546"/>
                </a:lnTo>
                <a:lnTo>
                  <a:pt x="4312" y="2598"/>
                </a:lnTo>
                <a:lnTo>
                  <a:pt x="4292" y="2644"/>
                </a:lnTo>
                <a:lnTo>
                  <a:pt x="4281" y="2650"/>
                </a:lnTo>
                <a:lnTo>
                  <a:pt x="4286" y="2639"/>
                </a:lnTo>
                <a:lnTo>
                  <a:pt x="4286" y="2634"/>
                </a:lnTo>
                <a:lnTo>
                  <a:pt x="4286" y="2618"/>
                </a:lnTo>
                <a:lnTo>
                  <a:pt x="4281" y="2608"/>
                </a:lnTo>
                <a:lnTo>
                  <a:pt x="4271" y="2608"/>
                </a:lnTo>
                <a:lnTo>
                  <a:pt x="4271" y="2624"/>
                </a:lnTo>
                <a:lnTo>
                  <a:pt x="4276" y="2639"/>
                </a:lnTo>
                <a:lnTo>
                  <a:pt x="4276" y="2650"/>
                </a:lnTo>
                <a:lnTo>
                  <a:pt x="4271" y="2660"/>
                </a:lnTo>
                <a:lnTo>
                  <a:pt x="4260" y="2665"/>
                </a:lnTo>
                <a:lnTo>
                  <a:pt x="4219" y="2650"/>
                </a:lnTo>
                <a:lnTo>
                  <a:pt x="4214" y="2650"/>
                </a:lnTo>
                <a:lnTo>
                  <a:pt x="4208" y="2655"/>
                </a:lnTo>
                <a:lnTo>
                  <a:pt x="4214" y="2665"/>
                </a:lnTo>
                <a:lnTo>
                  <a:pt x="4219" y="2676"/>
                </a:lnTo>
                <a:lnTo>
                  <a:pt x="4219" y="2686"/>
                </a:lnTo>
                <a:lnTo>
                  <a:pt x="4219" y="2696"/>
                </a:lnTo>
                <a:lnTo>
                  <a:pt x="4208" y="2717"/>
                </a:lnTo>
                <a:lnTo>
                  <a:pt x="4203" y="2722"/>
                </a:lnTo>
                <a:lnTo>
                  <a:pt x="4203" y="2717"/>
                </a:lnTo>
                <a:lnTo>
                  <a:pt x="4198" y="2696"/>
                </a:lnTo>
                <a:lnTo>
                  <a:pt x="4193" y="2691"/>
                </a:lnTo>
                <a:lnTo>
                  <a:pt x="4188" y="2696"/>
                </a:lnTo>
                <a:lnTo>
                  <a:pt x="4177" y="2712"/>
                </a:lnTo>
                <a:lnTo>
                  <a:pt x="4177" y="2733"/>
                </a:lnTo>
                <a:lnTo>
                  <a:pt x="4172" y="2759"/>
                </a:lnTo>
                <a:lnTo>
                  <a:pt x="4172" y="2764"/>
                </a:lnTo>
                <a:lnTo>
                  <a:pt x="4177" y="2769"/>
                </a:lnTo>
                <a:lnTo>
                  <a:pt x="4182" y="2780"/>
                </a:lnTo>
                <a:lnTo>
                  <a:pt x="4172" y="2785"/>
                </a:lnTo>
                <a:lnTo>
                  <a:pt x="4162" y="2785"/>
                </a:lnTo>
                <a:lnTo>
                  <a:pt x="4151" y="2785"/>
                </a:lnTo>
                <a:lnTo>
                  <a:pt x="4141" y="2780"/>
                </a:lnTo>
                <a:lnTo>
                  <a:pt x="4130" y="2769"/>
                </a:lnTo>
                <a:lnTo>
                  <a:pt x="4125" y="2774"/>
                </a:lnTo>
                <a:lnTo>
                  <a:pt x="4115" y="2785"/>
                </a:lnTo>
                <a:lnTo>
                  <a:pt x="4104" y="2805"/>
                </a:lnTo>
                <a:lnTo>
                  <a:pt x="4089" y="2826"/>
                </a:lnTo>
                <a:lnTo>
                  <a:pt x="4068" y="2831"/>
                </a:lnTo>
                <a:lnTo>
                  <a:pt x="4058" y="2831"/>
                </a:lnTo>
                <a:lnTo>
                  <a:pt x="4058" y="2826"/>
                </a:lnTo>
                <a:lnTo>
                  <a:pt x="4063" y="2821"/>
                </a:lnTo>
                <a:lnTo>
                  <a:pt x="4073" y="2805"/>
                </a:lnTo>
                <a:lnTo>
                  <a:pt x="4073" y="2790"/>
                </a:lnTo>
                <a:lnTo>
                  <a:pt x="4063" y="2795"/>
                </a:lnTo>
                <a:lnTo>
                  <a:pt x="4053" y="2795"/>
                </a:lnTo>
                <a:lnTo>
                  <a:pt x="4042" y="2790"/>
                </a:lnTo>
                <a:lnTo>
                  <a:pt x="4037" y="2785"/>
                </a:lnTo>
                <a:lnTo>
                  <a:pt x="4037" y="2774"/>
                </a:lnTo>
                <a:lnTo>
                  <a:pt x="4047" y="2764"/>
                </a:lnTo>
                <a:lnTo>
                  <a:pt x="4063" y="2759"/>
                </a:lnTo>
                <a:lnTo>
                  <a:pt x="4099" y="2759"/>
                </a:lnTo>
                <a:lnTo>
                  <a:pt x="4110" y="2759"/>
                </a:lnTo>
                <a:lnTo>
                  <a:pt x="4115" y="2743"/>
                </a:lnTo>
                <a:lnTo>
                  <a:pt x="4110" y="2722"/>
                </a:lnTo>
                <a:lnTo>
                  <a:pt x="4115" y="2702"/>
                </a:lnTo>
                <a:lnTo>
                  <a:pt x="4120" y="2691"/>
                </a:lnTo>
                <a:lnTo>
                  <a:pt x="4115" y="2691"/>
                </a:lnTo>
                <a:lnTo>
                  <a:pt x="4089" y="2722"/>
                </a:lnTo>
                <a:lnTo>
                  <a:pt x="4079" y="2728"/>
                </a:lnTo>
                <a:lnTo>
                  <a:pt x="4073" y="2722"/>
                </a:lnTo>
                <a:lnTo>
                  <a:pt x="4068" y="2722"/>
                </a:lnTo>
                <a:lnTo>
                  <a:pt x="4058" y="2717"/>
                </a:lnTo>
                <a:lnTo>
                  <a:pt x="4063" y="2712"/>
                </a:lnTo>
                <a:lnTo>
                  <a:pt x="4089" y="2696"/>
                </a:lnTo>
                <a:lnTo>
                  <a:pt x="4099" y="2686"/>
                </a:lnTo>
                <a:lnTo>
                  <a:pt x="4099" y="2691"/>
                </a:lnTo>
                <a:lnTo>
                  <a:pt x="4104" y="2691"/>
                </a:lnTo>
                <a:lnTo>
                  <a:pt x="4115" y="2691"/>
                </a:lnTo>
                <a:lnTo>
                  <a:pt x="4141" y="2676"/>
                </a:lnTo>
                <a:lnTo>
                  <a:pt x="4156" y="2665"/>
                </a:lnTo>
                <a:lnTo>
                  <a:pt x="4151" y="2665"/>
                </a:lnTo>
                <a:lnTo>
                  <a:pt x="4063" y="2696"/>
                </a:lnTo>
                <a:lnTo>
                  <a:pt x="4027" y="2707"/>
                </a:lnTo>
                <a:lnTo>
                  <a:pt x="4042" y="2702"/>
                </a:lnTo>
                <a:lnTo>
                  <a:pt x="4047" y="2696"/>
                </a:lnTo>
                <a:lnTo>
                  <a:pt x="4037" y="2696"/>
                </a:lnTo>
                <a:lnTo>
                  <a:pt x="4042" y="2696"/>
                </a:lnTo>
                <a:lnTo>
                  <a:pt x="4068" y="2686"/>
                </a:lnTo>
                <a:lnTo>
                  <a:pt x="4125" y="2665"/>
                </a:lnTo>
                <a:lnTo>
                  <a:pt x="4130" y="2660"/>
                </a:lnTo>
                <a:lnTo>
                  <a:pt x="4136" y="2655"/>
                </a:lnTo>
                <a:lnTo>
                  <a:pt x="4141" y="2639"/>
                </a:lnTo>
                <a:lnTo>
                  <a:pt x="4151" y="2634"/>
                </a:lnTo>
                <a:lnTo>
                  <a:pt x="4151" y="2639"/>
                </a:lnTo>
                <a:lnTo>
                  <a:pt x="4156" y="2639"/>
                </a:lnTo>
                <a:lnTo>
                  <a:pt x="2276" y="2364"/>
                </a:lnTo>
                <a:lnTo>
                  <a:pt x="4146" y="2447"/>
                </a:lnTo>
                <a:lnTo>
                  <a:pt x="4151" y="2447"/>
                </a:lnTo>
                <a:lnTo>
                  <a:pt x="4141" y="2457"/>
                </a:lnTo>
                <a:lnTo>
                  <a:pt x="4146" y="2447"/>
                </a:lnTo>
                <a:lnTo>
                  <a:pt x="2276" y="2364"/>
                </a:lnTo>
                <a:lnTo>
                  <a:pt x="4125" y="2494"/>
                </a:lnTo>
                <a:lnTo>
                  <a:pt x="4130" y="2483"/>
                </a:lnTo>
                <a:lnTo>
                  <a:pt x="4125" y="2483"/>
                </a:lnTo>
                <a:lnTo>
                  <a:pt x="4130" y="2478"/>
                </a:lnTo>
                <a:lnTo>
                  <a:pt x="4136" y="2463"/>
                </a:lnTo>
                <a:lnTo>
                  <a:pt x="4136" y="2473"/>
                </a:lnTo>
                <a:lnTo>
                  <a:pt x="4141" y="2478"/>
                </a:lnTo>
                <a:lnTo>
                  <a:pt x="4146" y="2483"/>
                </a:lnTo>
                <a:lnTo>
                  <a:pt x="4141" y="2494"/>
                </a:lnTo>
                <a:lnTo>
                  <a:pt x="4120" y="2504"/>
                </a:lnTo>
                <a:lnTo>
                  <a:pt x="4125" y="2494"/>
                </a:lnTo>
                <a:lnTo>
                  <a:pt x="2276" y="2364"/>
                </a:lnTo>
                <a:lnTo>
                  <a:pt x="4125" y="2546"/>
                </a:lnTo>
                <a:lnTo>
                  <a:pt x="4125" y="2541"/>
                </a:lnTo>
                <a:lnTo>
                  <a:pt x="4136" y="2541"/>
                </a:lnTo>
                <a:lnTo>
                  <a:pt x="4146" y="2541"/>
                </a:lnTo>
                <a:lnTo>
                  <a:pt x="4151" y="2541"/>
                </a:lnTo>
                <a:lnTo>
                  <a:pt x="4136" y="2551"/>
                </a:lnTo>
                <a:lnTo>
                  <a:pt x="4125" y="2561"/>
                </a:lnTo>
                <a:lnTo>
                  <a:pt x="4115" y="2572"/>
                </a:lnTo>
                <a:lnTo>
                  <a:pt x="4104" y="2582"/>
                </a:lnTo>
                <a:lnTo>
                  <a:pt x="4099" y="2598"/>
                </a:lnTo>
                <a:lnTo>
                  <a:pt x="4058" y="2603"/>
                </a:lnTo>
                <a:lnTo>
                  <a:pt x="4063" y="2598"/>
                </a:lnTo>
                <a:lnTo>
                  <a:pt x="4063" y="2593"/>
                </a:lnTo>
                <a:lnTo>
                  <a:pt x="4047" y="2603"/>
                </a:lnTo>
                <a:lnTo>
                  <a:pt x="4037" y="2603"/>
                </a:lnTo>
                <a:lnTo>
                  <a:pt x="4037" y="2598"/>
                </a:lnTo>
                <a:lnTo>
                  <a:pt x="4037" y="2593"/>
                </a:lnTo>
                <a:lnTo>
                  <a:pt x="4047" y="2567"/>
                </a:lnTo>
                <a:lnTo>
                  <a:pt x="4032" y="2587"/>
                </a:lnTo>
                <a:lnTo>
                  <a:pt x="4032" y="2556"/>
                </a:lnTo>
                <a:lnTo>
                  <a:pt x="4027" y="2551"/>
                </a:lnTo>
                <a:lnTo>
                  <a:pt x="4037" y="2541"/>
                </a:lnTo>
                <a:lnTo>
                  <a:pt x="4047" y="2541"/>
                </a:lnTo>
                <a:lnTo>
                  <a:pt x="4063" y="2561"/>
                </a:lnTo>
                <a:lnTo>
                  <a:pt x="4089" y="2577"/>
                </a:lnTo>
                <a:lnTo>
                  <a:pt x="4104" y="2582"/>
                </a:lnTo>
                <a:lnTo>
                  <a:pt x="4115" y="2572"/>
                </a:lnTo>
                <a:lnTo>
                  <a:pt x="4125" y="2546"/>
                </a:lnTo>
                <a:lnTo>
                  <a:pt x="2276" y="2364"/>
                </a:lnTo>
                <a:lnTo>
                  <a:pt x="83" y="1237"/>
                </a:lnTo>
                <a:lnTo>
                  <a:pt x="89" y="1237"/>
                </a:lnTo>
                <a:lnTo>
                  <a:pt x="89" y="1231"/>
                </a:lnTo>
                <a:lnTo>
                  <a:pt x="83" y="1231"/>
                </a:lnTo>
                <a:lnTo>
                  <a:pt x="78" y="1237"/>
                </a:lnTo>
                <a:lnTo>
                  <a:pt x="83" y="1237"/>
                </a:lnTo>
                <a:lnTo>
                  <a:pt x="2276" y="2364"/>
                </a:lnTo>
                <a:lnTo>
                  <a:pt x="135" y="1299"/>
                </a:lnTo>
                <a:lnTo>
                  <a:pt x="140" y="1299"/>
                </a:lnTo>
                <a:lnTo>
                  <a:pt x="140" y="1294"/>
                </a:lnTo>
                <a:lnTo>
                  <a:pt x="135" y="1294"/>
                </a:lnTo>
                <a:lnTo>
                  <a:pt x="135" y="1299"/>
                </a:lnTo>
                <a:lnTo>
                  <a:pt x="130" y="1299"/>
                </a:lnTo>
                <a:lnTo>
                  <a:pt x="135" y="1299"/>
                </a:lnTo>
                <a:lnTo>
                  <a:pt x="2276" y="2364"/>
                </a:lnTo>
                <a:lnTo>
                  <a:pt x="26" y="1263"/>
                </a:lnTo>
                <a:lnTo>
                  <a:pt x="31" y="1257"/>
                </a:lnTo>
                <a:lnTo>
                  <a:pt x="26" y="1257"/>
                </a:lnTo>
                <a:lnTo>
                  <a:pt x="26" y="1263"/>
                </a:lnTo>
                <a:lnTo>
                  <a:pt x="2276" y="2364"/>
                </a:lnTo>
                <a:lnTo>
                  <a:pt x="140" y="1299"/>
                </a:lnTo>
                <a:lnTo>
                  <a:pt x="140" y="1304"/>
                </a:lnTo>
                <a:lnTo>
                  <a:pt x="146" y="1304"/>
                </a:lnTo>
                <a:lnTo>
                  <a:pt x="146" y="1299"/>
                </a:lnTo>
                <a:lnTo>
                  <a:pt x="146" y="1294"/>
                </a:lnTo>
                <a:lnTo>
                  <a:pt x="140" y="1294"/>
                </a:lnTo>
                <a:lnTo>
                  <a:pt x="140" y="1299"/>
                </a:lnTo>
                <a:lnTo>
                  <a:pt x="2276" y="2364"/>
                </a:lnTo>
                <a:lnTo>
                  <a:pt x="99" y="1263"/>
                </a:lnTo>
                <a:lnTo>
                  <a:pt x="109" y="1263"/>
                </a:lnTo>
                <a:lnTo>
                  <a:pt x="109" y="1257"/>
                </a:lnTo>
                <a:lnTo>
                  <a:pt x="99" y="1263"/>
                </a:lnTo>
                <a:lnTo>
                  <a:pt x="2276" y="2364"/>
                </a:lnTo>
                <a:lnTo>
                  <a:pt x="11" y="1013"/>
                </a:lnTo>
                <a:lnTo>
                  <a:pt x="5" y="1018"/>
                </a:lnTo>
                <a:lnTo>
                  <a:pt x="0" y="1018"/>
                </a:lnTo>
                <a:lnTo>
                  <a:pt x="5" y="1018"/>
                </a:lnTo>
                <a:lnTo>
                  <a:pt x="11" y="1013"/>
                </a:lnTo>
                <a:lnTo>
                  <a:pt x="2276" y="2364"/>
                </a:lnTo>
                <a:lnTo>
                  <a:pt x="0" y="915"/>
                </a:lnTo>
                <a:lnTo>
                  <a:pt x="0" y="920"/>
                </a:lnTo>
                <a:lnTo>
                  <a:pt x="89" y="816"/>
                </a:lnTo>
                <a:lnTo>
                  <a:pt x="130" y="769"/>
                </a:lnTo>
                <a:lnTo>
                  <a:pt x="0" y="915"/>
                </a:lnTo>
                <a:lnTo>
                  <a:pt x="2276" y="2364"/>
                </a:lnTo>
                <a:lnTo>
                  <a:pt x="83" y="774"/>
                </a:lnTo>
                <a:lnTo>
                  <a:pt x="94" y="774"/>
                </a:lnTo>
                <a:lnTo>
                  <a:pt x="99" y="769"/>
                </a:lnTo>
                <a:lnTo>
                  <a:pt x="89" y="769"/>
                </a:lnTo>
                <a:lnTo>
                  <a:pt x="83" y="774"/>
                </a:lnTo>
                <a:lnTo>
                  <a:pt x="83" y="774"/>
                </a:lnTo>
                <a:lnTo>
                  <a:pt x="2276" y="2364"/>
                </a:lnTo>
                <a:lnTo>
                  <a:pt x="125" y="764"/>
                </a:lnTo>
                <a:lnTo>
                  <a:pt x="120" y="764"/>
                </a:lnTo>
                <a:lnTo>
                  <a:pt x="114" y="769"/>
                </a:lnTo>
                <a:lnTo>
                  <a:pt x="120" y="769"/>
                </a:lnTo>
                <a:lnTo>
                  <a:pt x="125" y="764"/>
                </a:lnTo>
                <a:lnTo>
                  <a:pt x="2276" y="2364"/>
                </a:lnTo>
                <a:lnTo>
                  <a:pt x="5" y="411"/>
                </a:lnTo>
                <a:lnTo>
                  <a:pt x="11" y="416"/>
                </a:lnTo>
                <a:lnTo>
                  <a:pt x="11" y="421"/>
                </a:lnTo>
                <a:lnTo>
                  <a:pt x="11" y="405"/>
                </a:lnTo>
                <a:lnTo>
                  <a:pt x="11" y="411"/>
                </a:lnTo>
                <a:lnTo>
                  <a:pt x="11" y="416"/>
                </a:lnTo>
                <a:lnTo>
                  <a:pt x="11" y="405"/>
                </a:lnTo>
                <a:lnTo>
                  <a:pt x="11" y="395"/>
                </a:lnTo>
                <a:lnTo>
                  <a:pt x="11" y="400"/>
                </a:lnTo>
                <a:lnTo>
                  <a:pt x="11" y="395"/>
                </a:lnTo>
                <a:lnTo>
                  <a:pt x="11" y="385"/>
                </a:lnTo>
                <a:lnTo>
                  <a:pt x="5" y="385"/>
                </a:lnTo>
                <a:lnTo>
                  <a:pt x="5" y="379"/>
                </a:lnTo>
                <a:lnTo>
                  <a:pt x="0" y="369"/>
                </a:lnTo>
                <a:lnTo>
                  <a:pt x="0" y="374"/>
                </a:lnTo>
                <a:lnTo>
                  <a:pt x="0" y="400"/>
                </a:lnTo>
                <a:lnTo>
                  <a:pt x="0" y="405"/>
                </a:lnTo>
                <a:lnTo>
                  <a:pt x="0" y="411"/>
                </a:lnTo>
                <a:lnTo>
                  <a:pt x="5" y="411"/>
                </a:lnTo>
                <a:lnTo>
                  <a:pt x="2276" y="2364"/>
                </a:lnTo>
                <a:lnTo>
                  <a:pt x="3065" y="977"/>
                </a:lnTo>
                <a:lnTo>
                  <a:pt x="3071" y="972"/>
                </a:lnTo>
                <a:lnTo>
                  <a:pt x="3071" y="961"/>
                </a:lnTo>
                <a:lnTo>
                  <a:pt x="3065" y="972"/>
                </a:lnTo>
                <a:lnTo>
                  <a:pt x="3065" y="977"/>
                </a:lnTo>
                <a:lnTo>
                  <a:pt x="2276" y="2364"/>
                </a:lnTo>
                <a:lnTo>
                  <a:pt x="229" y="1138"/>
                </a:lnTo>
                <a:lnTo>
                  <a:pt x="234" y="1138"/>
                </a:lnTo>
                <a:lnTo>
                  <a:pt x="234" y="1133"/>
                </a:lnTo>
                <a:lnTo>
                  <a:pt x="224" y="1138"/>
                </a:lnTo>
                <a:lnTo>
                  <a:pt x="229" y="1138"/>
                </a:lnTo>
                <a:lnTo>
                  <a:pt x="2276" y="2364"/>
                </a:lnTo>
                <a:lnTo>
                  <a:pt x="146" y="1330"/>
                </a:lnTo>
                <a:lnTo>
                  <a:pt x="265" y="1247"/>
                </a:lnTo>
                <a:lnTo>
                  <a:pt x="270" y="1247"/>
                </a:lnTo>
                <a:lnTo>
                  <a:pt x="276" y="1242"/>
                </a:lnTo>
                <a:lnTo>
                  <a:pt x="348" y="1190"/>
                </a:lnTo>
                <a:lnTo>
                  <a:pt x="353" y="1190"/>
                </a:lnTo>
                <a:lnTo>
                  <a:pt x="348" y="1190"/>
                </a:lnTo>
                <a:lnTo>
                  <a:pt x="353" y="1190"/>
                </a:lnTo>
                <a:lnTo>
                  <a:pt x="359" y="1185"/>
                </a:lnTo>
                <a:lnTo>
                  <a:pt x="442" y="1122"/>
                </a:lnTo>
                <a:lnTo>
                  <a:pt x="437" y="1122"/>
                </a:lnTo>
                <a:lnTo>
                  <a:pt x="437" y="1128"/>
                </a:lnTo>
                <a:lnTo>
                  <a:pt x="442" y="1122"/>
                </a:lnTo>
                <a:lnTo>
                  <a:pt x="447" y="1117"/>
                </a:lnTo>
                <a:lnTo>
                  <a:pt x="515" y="1096"/>
                </a:lnTo>
                <a:lnTo>
                  <a:pt x="515" y="1102"/>
                </a:lnTo>
                <a:lnTo>
                  <a:pt x="520" y="1096"/>
                </a:lnTo>
                <a:lnTo>
                  <a:pt x="525" y="1096"/>
                </a:lnTo>
                <a:lnTo>
                  <a:pt x="541" y="1091"/>
                </a:lnTo>
                <a:lnTo>
                  <a:pt x="546" y="1091"/>
                </a:lnTo>
                <a:lnTo>
                  <a:pt x="546" y="1096"/>
                </a:lnTo>
                <a:lnTo>
                  <a:pt x="504" y="1128"/>
                </a:lnTo>
                <a:lnTo>
                  <a:pt x="499" y="1133"/>
                </a:lnTo>
                <a:lnTo>
                  <a:pt x="478" y="1159"/>
                </a:lnTo>
                <a:lnTo>
                  <a:pt x="468" y="1174"/>
                </a:lnTo>
                <a:lnTo>
                  <a:pt x="489" y="1159"/>
                </a:lnTo>
                <a:lnTo>
                  <a:pt x="520" y="1133"/>
                </a:lnTo>
                <a:lnTo>
                  <a:pt x="525" y="1128"/>
                </a:lnTo>
                <a:lnTo>
                  <a:pt x="525" y="1133"/>
                </a:lnTo>
                <a:lnTo>
                  <a:pt x="468" y="1211"/>
                </a:lnTo>
                <a:lnTo>
                  <a:pt x="468" y="1216"/>
                </a:lnTo>
                <a:lnTo>
                  <a:pt x="463" y="1216"/>
                </a:lnTo>
                <a:lnTo>
                  <a:pt x="457" y="1221"/>
                </a:lnTo>
                <a:lnTo>
                  <a:pt x="421" y="1268"/>
                </a:lnTo>
                <a:lnTo>
                  <a:pt x="442" y="1257"/>
                </a:lnTo>
                <a:lnTo>
                  <a:pt x="509" y="1216"/>
                </a:lnTo>
                <a:lnTo>
                  <a:pt x="515" y="1216"/>
                </a:lnTo>
                <a:lnTo>
                  <a:pt x="520" y="1216"/>
                </a:lnTo>
                <a:lnTo>
                  <a:pt x="525" y="1211"/>
                </a:lnTo>
                <a:lnTo>
                  <a:pt x="530" y="1211"/>
                </a:lnTo>
                <a:lnTo>
                  <a:pt x="530" y="1205"/>
                </a:lnTo>
                <a:lnTo>
                  <a:pt x="530" y="1200"/>
                </a:lnTo>
                <a:lnTo>
                  <a:pt x="535" y="1205"/>
                </a:lnTo>
                <a:lnTo>
                  <a:pt x="530" y="1200"/>
                </a:lnTo>
                <a:lnTo>
                  <a:pt x="535" y="1200"/>
                </a:lnTo>
                <a:lnTo>
                  <a:pt x="535" y="1195"/>
                </a:lnTo>
                <a:lnTo>
                  <a:pt x="535" y="1185"/>
                </a:lnTo>
                <a:lnTo>
                  <a:pt x="525" y="1190"/>
                </a:lnTo>
                <a:lnTo>
                  <a:pt x="520" y="1190"/>
                </a:lnTo>
                <a:lnTo>
                  <a:pt x="515" y="1190"/>
                </a:lnTo>
                <a:lnTo>
                  <a:pt x="509" y="1190"/>
                </a:lnTo>
                <a:lnTo>
                  <a:pt x="504" y="1190"/>
                </a:lnTo>
                <a:lnTo>
                  <a:pt x="504" y="1195"/>
                </a:lnTo>
                <a:lnTo>
                  <a:pt x="520" y="1164"/>
                </a:lnTo>
                <a:lnTo>
                  <a:pt x="541" y="1133"/>
                </a:lnTo>
                <a:lnTo>
                  <a:pt x="546" y="1128"/>
                </a:lnTo>
                <a:lnTo>
                  <a:pt x="556" y="1133"/>
                </a:lnTo>
                <a:lnTo>
                  <a:pt x="551" y="1138"/>
                </a:lnTo>
                <a:lnTo>
                  <a:pt x="556" y="1138"/>
                </a:lnTo>
                <a:lnTo>
                  <a:pt x="561" y="1138"/>
                </a:lnTo>
                <a:lnTo>
                  <a:pt x="577" y="1138"/>
                </a:lnTo>
                <a:lnTo>
                  <a:pt x="582" y="1138"/>
                </a:lnTo>
                <a:lnTo>
                  <a:pt x="598" y="1133"/>
                </a:lnTo>
                <a:lnTo>
                  <a:pt x="613" y="1128"/>
                </a:lnTo>
                <a:lnTo>
                  <a:pt x="624" y="1112"/>
                </a:lnTo>
                <a:lnTo>
                  <a:pt x="702" y="1081"/>
                </a:lnTo>
                <a:lnTo>
                  <a:pt x="743" y="1055"/>
                </a:lnTo>
                <a:lnTo>
                  <a:pt x="759" y="1039"/>
                </a:lnTo>
                <a:lnTo>
                  <a:pt x="774" y="1018"/>
                </a:lnTo>
                <a:lnTo>
                  <a:pt x="779" y="987"/>
                </a:lnTo>
                <a:lnTo>
                  <a:pt x="785" y="946"/>
                </a:lnTo>
                <a:lnTo>
                  <a:pt x="790" y="946"/>
                </a:lnTo>
                <a:lnTo>
                  <a:pt x="790" y="940"/>
                </a:lnTo>
                <a:lnTo>
                  <a:pt x="795" y="940"/>
                </a:lnTo>
                <a:lnTo>
                  <a:pt x="795" y="935"/>
                </a:lnTo>
                <a:lnTo>
                  <a:pt x="800" y="935"/>
                </a:lnTo>
                <a:lnTo>
                  <a:pt x="800" y="925"/>
                </a:lnTo>
                <a:lnTo>
                  <a:pt x="795" y="920"/>
                </a:lnTo>
                <a:lnTo>
                  <a:pt x="790" y="920"/>
                </a:lnTo>
                <a:lnTo>
                  <a:pt x="785" y="920"/>
                </a:lnTo>
                <a:lnTo>
                  <a:pt x="790" y="904"/>
                </a:lnTo>
                <a:lnTo>
                  <a:pt x="795" y="899"/>
                </a:lnTo>
                <a:lnTo>
                  <a:pt x="790" y="904"/>
                </a:lnTo>
                <a:lnTo>
                  <a:pt x="790" y="878"/>
                </a:lnTo>
                <a:lnTo>
                  <a:pt x="790" y="852"/>
                </a:lnTo>
                <a:lnTo>
                  <a:pt x="795" y="811"/>
                </a:lnTo>
                <a:lnTo>
                  <a:pt x="795" y="764"/>
                </a:lnTo>
                <a:lnTo>
                  <a:pt x="795" y="759"/>
                </a:lnTo>
                <a:lnTo>
                  <a:pt x="795" y="753"/>
                </a:lnTo>
                <a:lnTo>
                  <a:pt x="800" y="753"/>
                </a:lnTo>
                <a:lnTo>
                  <a:pt x="795" y="753"/>
                </a:lnTo>
                <a:lnTo>
                  <a:pt x="795" y="733"/>
                </a:lnTo>
                <a:lnTo>
                  <a:pt x="800" y="733"/>
                </a:lnTo>
                <a:lnTo>
                  <a:pt x="805" y="733"/>
                </a:lnTo>
                <a:lnTo>
                  <a:pt x="805" y="738"/>
                </a:lnTo>
                <a:lnTo>
                  <a:pt x="805" y="733"/>
                </a:lnTo>
                <a:lnTo>
                  <a:pt x="805" y="738"/>
                </a:lnTo>
                <a:lnTo>
                  <a:pt x="811" y="733"/>
                </a:lnTo>
                <a:lnTo>
                  <a:pt x="816" y="733"/>
                </a:lnTo>
                <a:lnTo>
                  <a:pt x="816" y="727"/>
                </a:lnTo>
                <a:lnTo>
                  <a:pt x="811" y="727"/>
                </a:lnTo>
                <a:lnTo>
                  <a:pt x="811" y="722"/>
                </a:lnTo>
                <a:lnTo>
                  <a:pt x="800" y="722"/>
                </a:lnTo>
                <a:lnTo>
                  <a:pt x="795" y="727"/>
                </a:lnTo>
                <a:lnTo>
                  <a:pt x="800" y="727"/>
                </a:lnTo>
                <a:lnTo>
                  <a:pt x="795" y="727"/>
                </a:lnTo>
                <a:lnTo>
                  <a:pt x="800" y="727"/>
                </a:lnTo>
                <a:lnTo>
                  <a:pt x="795" y="733"/>
                </a:lnTo>
                <a:lnTo>
                  <a:pt x="795" y="707"/>
                </a:lnTo>
                <a:lnTo>
                  <a:pt x="800" y="707"/>
                </a:lnTo>
                <a:lnTo>
                  <a:pt x="795" y="707"/>
                </a:lnTo>
                <a:lnTo>
                  <a:pt x="790" y="634"/>
                </a:lnTo>
                <a:lnTo>
                  <a:pt x="800" y="629"/>
                </a:lnTo>
                <a:lnTo>
                  <a:pt x="800" y="624"/>
                </a:lnTo>
                <a:lnTo>
                  <a:pt x="795" y="629"/>
                </a:lnTo>
                <a:lnTo>
                  <a:pt x="795" y="624"/>
                </a:lnTo>
                <a:lnTo>
                  <a:pt x="790" y="624"/>
                </a:lnTo>
                <a:lnTo>
                  <a:pt x="790" y="618"/>
                </a:lnTo>
                <a:lnTo>
                  <a:pt x="795" y="613"/>
                </a:lnTo>
                <a:lnTo>
                  <a:pt x="790" y="613"/>
                </a:lnTo>
                <a:lnTo>
                  <a:pt x="785" y="582"/>
                </a:lnTo>
                <a:lnTo>
                  <a:pt x="790" y="577"/>
                </a:lnTo>
                <a:lnTo>
                  <a:pt x="790" y="572"/>
                </a:lnTo>
                <a:lnTo>
                  <a:pt x="785" y="572"/>
                </a:lnTo>
                <a:lnTo>
                  <a:pt x="774" y="504"/>
                </a:lnTo>
                <a:lnTo>
                  <a:pt x="774" y="499"/>
                </a:lnTo>
                <a:lnTo>
                  <a:pt x="790" y="499"/>
                </a:lnTo>
                <a:lnTo>
                  <a:pt x="800" y="489"/>
                </a:lnTo>
                <a:lnTo>
                  <a:pt x="795" y="489"/>
                </a:lnTo>
                <a:lnTo>
                  <a:pt x="774" y="499"/>
                </a:lnTo>
                <a:lnTo>
                  <a:pt x="764" y="447"/>
                </a:lnTo>
                <a:lnTo>
                  <a:pt x="759" y="379"/>
                </a:lnTo>
                <a:lnTo>
                  <a:pt x="748" y="317"/>
                </a:lnTo>
                <a:lnTo>
                  <a:pt x="733" y="244"/>
                </a:lnTo>
                <a:lnTo>
                  <a:pt x="717" y="172"/>
                </a:lnTo>
                <a:lnTo>
                  <a:pt x="733" y="255"/>
                </a:lnTo>
                <a:lnTo>
                  <a:pt x="743" y="353"/>
                </a:lnTo>
                <a:lnTo>
                  <a:pt x="722" y="229"/>
                </a:lnTo>
                <a:lnTo>
                  <a:pt x="686" y="94"/>
                </a:lnTo>
                <a:lnTo>
                  <a:pt x="707" y="187"/>
                </a:lnTo>
                <a:lnTo>
                  <a:pt x="748" y="385"/>
                </a:lnTo>
                <a:lnTo>
                  <a:pt x="748" y="411"/>
                </a:lnTo>
                <a:lnTo>
                  <a:pt x="754" y="437"/>
                </a:lnTo>
                <a:lnTo>
                  <a:pt x="728" y="343"/>
                </a:lnTo>
                <a:lnTo>
                  <a:pt x="702" y="229"/>
                </a:lnTo>
                <a:lnTo>
                  <a:pt x="660" y="114"/>
                </a:lnTo>
                <a:lnTo>
                  <a:pt x="603" y="0"/>
                </a:lnTo>
                <a:lnTo>
                  <a:pt x="650" y="114"/>
                </a:lnTo>
                <a:lnTo>
                  <a:pt x="702" y="255"/>
                </a:lnTo>
                <a:lnTo>
                  <a:pt x="722" y="338"/>
                </a:lnTo>
                <a:lnTo>
                  <a:pt x="738" y="421"/>
                </a:lnTo>
                <a:lnTo>
                  <a:pt x="748" y="504"/>
                </a:lnTo>
                <a:lnTo>
                  <a:pt x="754" y="592"/>
                </a:lnTo>
                <a:lnTo>
                  <a:pt x="748" y="598"/>
                </a:lnTo>
                <a:lnTo>
                  <a:pt x="754" y="598"/>
                </a:lnTo>
                <a:lnTo>
                  <a:pt x="754" y="650"/>
                </a:lnTo>
                <a:lnTo>
                  <a:pt x="748" y="618"/>
                </a:lnTo>
                <a:lnTo>
                  <a:pt x="738" y="509"/>
                </a:lnTo>
                <a:lnTo>
                  <a:pt x="738" y="546"/>
                </a:lnTo>
                <a:lnTo>
                  <a:pt x="728" y="551"/>
                </a:lnTo>
                <a:lnTo>
                  <a:pt x="660" y="327"/>
                </a:lnTo>
                <a:lnTo>
                  <a:pt x="650" y="244"/>
                </a:lnTo>
                <a:lnTo>
                  <a:pt x="634" y="161"/>
                </a:lnTo>
                <a:lnTo>
                  <a:pt x="613" y="78"/>
                </a:lnTo>
                <a:lnTo>
                  <a:pt x="582" y="0"/>
                </a:lnTo>
                <a:lnTo>
                  <a:pt x="561" y="0"/>
                </a:lnTo>
                <a:lnTo>
                  <a:pt x="582" y="57"/>
                </a:lnTo>
                <a:lnTo>
                  <a:pt x="603" y="135"/>
                </a:lnTo>
                <a:lnTo>
                  <a:pt x="624" y="218"/>
                </a:lnTo>
                <a:lnTo>
                  <a:pt x="629" y="218"/>
                </a:lnTo>
                <a:lnTo>
                  <a:pt x="644" y="286"/>
                </a:lnTo>
                <a:lnTo>
                  <a:pt x="660" y="364"/>
                </a:lnTo>
                <a:lnTo>
                  <a:pt x="676" y="452"/>
                </a:lnTo>
                <a:lnTo>
                  <a:pt x="655" y="379"/>
                </a:lnTo>
                <a:lnTo>
                  <a:pt x="639" y="327"/>
                </a:lnTo>
                <a:lnTo>
                  <a:pt x="624" y="281"/>
                </a:lnTo>
                <a:lnTo>
                  <a:pt x="639" y="296"/>
                </a:lnTo>
                <a:lnTo>
                  <a:pt x="629" y="270"/>
                </a:lnTo>
                <a:lnTo>
                  <a:pt x="618" y="255"/>
                </a:lnTo>
                <a:lnTo>
                  <a:pt x="613" y="250"/>
                </a:lnTo>
                <a:lnTo>
                  <a:pt x="618" y="239"/>
                </a:lnTo>
                <a:lnTo>
                  <a:pt x="608" y="213"/>
                </a:lnTo>
                <a:lnTo>
                  <a:pt x="624" y="218"/>
                </a:lnTo>
                <a:lnTo>
                  <a:pt x="572" y="99"/>
                </a:lnTo>
                <a:lnTo>
                  <a:pt x="520" y="0"/>
                </a:lnTo>
                <a:lnTo>
                  <a:pt x="0" y="0"/>
                </a:lnTo>
                <a:lnTo>
                  <a:pt x="0" y="312"/>
                </a:lnTo>
                <a:lnTo>
                  <a:pt x="16" y="302"/>
                </a:lnTo>
                <a:lnTo>
                  <a:pt x="37" y="302"/>
                </a:lnTo>
                <a:lnTo>
                  <a:pt x="89" y="302"/>
                </a:lnTo>
                <a:lnTo>
                  <a:pt x="114" y="317"/>
                </a:lnTo>
                <a:lnTo>
                  <a:pt x="151" y="338"/>
                </a:lnTo>
                <a:lnTo>
                  <a:pt x="192" y="374"/>
                </a:lnTo>
                <a:lnTo>
                  <a:pt x="229" y="416"/>
                </a:lnTo>
                <a:lnTo>
                  <a:pt x="255" y="463"/>
                </a:lnTo>
                <a:lnTo>
                  <a:pt x="276" y="509"/>
                </a:lnTo>
                <a:lnTo>
                  <a:pt x="265" y="520"/>
                </a:lnTo>
                <a:lnTo>
                  <a:pt x="250" y="473"/>
                </a:lnTo>
                <a:lnTo>
                  <a:pt x="229" y="437"/>
                </a:lnTo>
                <a:lnTo>
                  <a:pt x="208" y="405"/>
                </a:lnTo>
                <a:lnTo>
                  <a:pt x="182" y="379"/>
                </a:lnTo>
                <a:lnTo>
                  <a:pt x="140" y="343"/>
                </a:lnTo>
                <a:lnTo>
                  <a:pt x="99" y="322"/>
                </a:lnTo>
                <a:lnTo>
                  <a:pt x="63" y="312"/>
                </a:lnTo>
                <a:lnTo>
                  <a:pt x="31" y="312"/>
                </a:lnTo>
                <a:lnTo>
                  <a:pt x="0" y="317"/>
                </a:lnTo>
                <a:lnTo>
                  <a:pt x="47" y="317"/>
                </a:lnTo>
                <a:lnTo>
                  <a:pt x="89" y="327"/>
                </a:lnTo>
                <a:lnTo>
                  <a:pt x="125" y="343"/>
                </a:lnTo>
                <a:lnTo>
                  <a:pt x="161" y="369"/>
                </a:lnTo>
                <a:lnTo>
                  <a:pt x="192" y="400"/>
                </a:lnTo>
                <a:lnTo>
                  <a:pt x="218" y="437"/>
                </a:lnTo>
                <a:lnTo>
                  <a:pt x="239" y="483"/>
                </a:lnTo>
                <a:lnTo>
                  <a:pt x="260" y="525"/>
                </a:lnTo>
                <a:lnTo>
                  <a:pt x="213" y="592"/>
                </a:lnTo>
                <a:lnTo>
                  <a:pt x="177" y="644"/>
                </a:lnTo>
                <a:lnTo>
                  <a:pt x="172" y="650"/>
                </a:lnTo>
                <a:lnTo>
                  <a:pt x="192" y="634"/>
                </a:lnTo>
                <a:lnTo>
                  <a:pt x="218" y="613"/>
                </a:lnTo>
                <a:lnTo>
                  <a:pt x="224" y="608"/>
                </a:lnTo>
                <a:lnTo>
                  <a:pt x="224" y="613"/>
                </a:lnTo>
                <a:lnTo>
                  <a:pt x="187" y="665"/>
                </a:lnTo>
                <a:lnTo>
                  <a:pt x="135" y="722"/>
                </a:lnTo>
                <a:lnTo>
                  <a:pt x="130" y="717"/>
                </a:lnTo>
                <a:lnTo>
                  <a:pt x="135" y="717"/>
                </a:lnTo>
                <a:lnTo>
                  <a:pt x="130" y="717"/>
                </a:lnTo>
                <a:lnTo>
                  <a:pt x="130" y="712"/>
                </a:lnTo>
                <a:lnTo>
                  <a:pt x="125" y="712"/>
                </a:lnTo>
                <a:lnTo>
                  <a:pt x="120" y="712"/>
                </a:lnTo>
                <a:lnTo>
                  <a:pt x="114" y="712"/>
                </a:lnTo>
                <a:lnTo>
                  <a:pt x="109" y="712"/>
                </a:lnTo>
                <a:lnTo>
                  <a:pt x="104" y="712"/>
                </a:lnTo>
                <a:lnTo>
                  <a:pt x="104" y="717"/>
                </a:lnTo>
                <a:lnTo>
                  <a:pt x="104" y="722"/>
                </a:lnTo>
                <a:lnTo>
                  <a:pt x="99" y="722"/>
                </a:lnTo>
                <a:lnTo>
                  <a:pt x="104" y="727"/>
                </a:lnTo>
                <a:lnTo>
                  <a:pt x="99" y="727"/>
                </a:lnTo>
                <a:lnTo>
                  <a:pt x="104" y="727"/>
                </a:lnTo>
                <a:lnTo>
                  <a:pt x="99" y="733"/>
                </a:lnTo>
                <a:lnTo>
                  <a:pt x="104" y="733"/>
                </a:lnTo>
                <a:lnTo>
                  <a:pt x="99" y="738"/>
                </a:lnTo>
                <a:lnTo>
                  <a:pt x="104" y="738"/>
                </a:lnTo>
                <a:lnTo>
                  <a:pt x="109" y="738"/>
                </a:lnTo>
                <a:lnTo>
                  <a:pt x="109" y="743"/>
                </a:lnTo>
                <a:lnTo>
                  <a:pt x="109" y="738"/>
                </a:lnTo>
                <a:lnTo>
                  <a:pt x="109" y="743"/>
                </a:lnTo>
                <a:lnTo>
                  <a:pt x="114" y="738"/>
                </a:lnTo>
                <a:lnTo>
                  <a:pt x="114" y="743"/>
                </a:lnTo>
                <a:lnTo>
                  <a:pt x="114" y="738"/>
                </a:lnTo>
                <a:lnTo>
                  <a:pt x="114" y="743"/>
                </a:lnTo>
                <a:lnTo>
                  <a:pt x="109" y="748"/>
                </a:lnTo>
                <a:lnTo>
                  <a:pt x="114" y="743"/>
                </a:lnTo>
                <a:lnTo>
                  <a:pt x="120" y="743"/>
                </a:lnTo>
                <a:lnTo>
                  <a:pt x="120" y="738"/>
                </a:lnTo>
                <a:lnTo>
                  <a:pt x="125" y="738"/>
                </a:lnTo>
                <a:lnTo>
                  <a:pt x="130" y="738"/>
                </a:lnTo>
                <a:lnTo>
                  <a:pt x="130" y="733"/>
                </a:lnTo>
                <a:lnTo>
                  <a:pt x="135" y="727"/>
                </a:lnTo>
                <a:lnTo>
                  <a:pt x="192" y="676"/>
                </a:lnTo>
                <a:lnTo>
                  <a:pt x="239" y="629"/>
                </a:lnTo>
                <a:lnTo>
                  <a:pt x="244" y="618"/>
                </a:lnTo>
                <a:lnTo>
                  <a:pt x="239" y="613"/>
                </a:lnTo>
                <a:lnTo>
                  <a:pt x="234" y="613"/>
                </a:lnTo>
                <a:lnTo>
                  <a:pt x="239" y="608"/>
                </a:lnTo>
                <a:lnTo>
                  <a:pt x="260" y="592"/>
                </a:lnTo>
                <a:lnTo>
                  <a:pt x="255" y="613"/>
                </a:lnTo>
                <a:lnTo>
                  <a:pt x="255" y="618"/>
                </a:lnTo>
                <a:lnTo>
                  <a:pt x="255" y="639"/>
                </a:lnTo>
                <a:lnTo>
                  <a:pt x="244" y="639"/>
                </a:lnTo>
                <a:lnTo>
                  <a:pt x="239" y="639"/>
                </a:lnTo>
                <a:lnTo>
                  <a:pt x="239" y="650"/>
                </a:lnTo>
                <a:lnTo>
                  <a:pt x="239" y="665"/>
                </a:lnTo>
                <a:lnTo>
                  <a:pt x="0" y="956"/>
                </a:lnTo>
                <a:lnTo>
                  <a:pt x="0" y="977"/>
                </a:lnTo>
                <a:lnTo>
                  <a:pt x="5" y="966"/>
                </a:lnTo>
                <a:lnTo>
                  <a:pt x="31" y="961"/>
                </a:lnTo>
                <a:lnTo>
                  <a:pt x="0" y="998"/>
                </a:lnTo>
                <a:lnTo>
                  <a:pt x="31" y="961"/>
                </a:lnTo>
                <a:lnTo>
                  <a:pt x="57" y="956"/>
                </a:lnTo>
                <a:lnTo>
                  <a:pt x="63" y="961"/>
                </a:lnTo>
                <a:lnTo>
                  <a:pt x="63" y="956"/>
                </a:lnTo>
                <a:lnTo>
                  <a:pt x="68" y="951"/>
                </a:lnTo>
                <a:lnTo>
                  <a:pt x="89" y="946"/>
                </a:lnTo>
                <a:lnTo>
                  <a:pt x="0" y="1044"/>
                </a:lnTo>
                <a:lnTo>
                  <a:pt x="0" y="1268"/>
                </a:lnTo>
                <a:lnTo>
                  <a:pt x="78" y="1221"/>
                </a:lnTo>
                <a:lnTo>
                  <a:pt x="52" y="1247"/>
                </a:lnTo>
                <a:lnTo>
                  <a:pt x="47" y="1252"/>
                </a:lnTo>
                <a:lnTo>
                  <a:pt x="11" y="1289"/>
                </a:lnTo>
                <a:lnTo>
                  <a:pt x="5" y="1289"/>
                </a:lnTo>
                <a:lnTo>
                  <a:pt x="5" y="1294"/>
                </a:lnTo>
                <a:lnTo>
                  <a:pt x="5" y="1289"/>
                </a:lnTo>
                <a:lnTo>
                  <a:pt x="0" y="1299"/>
                </a:lnTo>
                <a:lnTo>
                  <a:pt x="47" y="1252"/>
                </a:lnTo>
                <a:lnTo>
                  <a:pt x="47" y="1257"/>
                </a:lnTo>
                <a:lnTo>
                  <a:pt x="47" y="1252"/>
                </a:lnTo>
                <a:lnTo>
                  <a:pt x="52" y="1252"/>
                </a:lnTo>
                <a:lnTo>
                  <a:pt x="63" y="1247"/>
                </a:lnTo>
                <a:lnTo>
                  <a:pt x="63" y="1242"/>
                </a:lnTo>
                <a:lnTo>
                  <a:pt x="57" y="1247"/>
                </a:lnTo>
                <a:lnTo>
                  <a:pt x="52" y="1247"/>
                </a:lnTo>
                <a:lnTo>
                  <a:pt x="83" y="1221"/>
                </a:lnTo>
                <a:lnTo>
                  <a:pt x="120" y="1200"/>
                </a:lnTo>
                <a:lnTo>
                  <a:pt x="78" y="1252"/>
                </a:lnTo>
                <a:lnTo>
                  <a:pt x="0" y="1304"/>
                </a:lnTo>
                <a:lnTo>
                  <a:pt x="0" y="1309"/>
                </a:lnTo>
                <a:lnTo>
                  <a:pt x="68" y="1263"/>
                </a:lnTo>
                <a:lnTo>
                  <a:pt x="0" y="1346"/>
                </a:lnTo>
                <a:lnTo>
                  <a:pt x="0" y="1351"/>
                </a:lnTo>
                <a:lnTo>
                  <a:pt x="73" y="1283"/>
                </a:lnTo>
                <a:lnTo>
                  <a:pt x="73" y="1278"/>
                </a:lnTo>
                <a:lnTo>
                  <a:pt x="73" y="1283"/>
                </a:lnTo>
                <a:lnTo>
                  <a:pt x="83" y="1278"/>
                </a:lnTo>
                <a:lnTo>
                  <a:pt x="78" y="1278"/>
                </a:lnTo>
                <a:lnTo>
                  <a:pt x="140" y="1221"/>
                </a:lnTo>
                <a:lnTo>
                  <a:pt x="114" y="1257"/>
                </a:lnTo>
                <a:lnTo>
                  <a:pt x="47" y="1315"/>
                </a:lnTo>
                <a:lnTo>
                  <a:pt x="0" y="1351"/>
                </a:lnTo>
                <a:lnTo>
                  <a:pt x="0" y="1387"/>
                </a:lnTo>
                <a:lnTo>
                  <a:pt x="73" y="1335"/>
                </a:lnTo>
                <a:lnTo>
                  <a:pt x="125" y="1294"/>
                </a:lnTo>
                <a:lnTo>
                  <a:pt x="78" y="1341"/>
                </a:lnTo>
                <a:lnTo>
                  <a:pt x="208" y="1226"/>
                </a:lnTo>
                <a:lnTo>
                  <a:pt x="166" y="1283"/>
                </a:lnTo>
                <a:lnTo>
                  <a:pt x="161" y="1283"/>
                </a:lnTo>
                <a:lnTo>
                  <a:pt x="161" y="1289"/>
                </a:lnTo>
                <a:lnTo>
                  <a:pt x="161" y="1294"/>
                </a:lnTo>
                <a:lnTo>
                  <a:pt x="156" y="1294"/>
                </a:lnTo>
                <a:lnTo>
                  <a:pt x="104" y="1330"/>
                </a:lnTo>
                <a:lnTo>
                  <a:pt x="99" y="1330"/>
                </a:lnTo>
                <a:lnTo>
                  <a:pt x="94" y="1335"/>
                </a:lnTo>
                <a:lnTo>
                  <a:pt x="89" y="1335"/>
                </a:lnTo>
                <a:lnTo>
                  <a:pt x="89" y="1341"/>
                </a:lnTo>
                <a:lnTo>
                  <a:pt x="57" y="1361"/>
                </a:lnTo>
                <a:lnTo>
                  <a:pt x="42" y="1372"/>
                </a:lnTo>
                <a:lnTo>
                  <a:pt x="37" y="1372"/>
                </a:lnTo>
                <a:lnTo>
                  <a:pt x="31" y="1372"/>
                </a:lnTo>
                <a:lnTo>
                  <a:pt x="21" y="1377"/>
                </a:lnTo>
                <a:lnTo>
                  <a:pt x="26" y="1377"/>
                </a:lnTo>
                <a:lnTo>
                  <a:pt x="21" y="1382"/>
                </a:lnTo>
                <a:lnTo>
                  <a:pt x="26" y="1382"/>
                </a:lnTo>
                <a:lnTo>
                  <a:pt x="21" y="1387"/>
                </a:lnTo>
                <a:lnTo>
                  <a:pt x="21" y="1382"/>
                </a:lnTo>
                <a:lnTo>
                  <a:pt x="16" y="1387"/>
                </a:lnTo>
                <a:lnTo>
                  <a:pt x="11" y="1387"/>
                </a:lnTo>
                <a:lnTo>
                  <a:pt x="5" y="1392"/>
                </a:lnTo>
                <a:lnTo>
                  <a:pt x="0" y="1398"/>
                </a:lnTo>
                <a:lnTo>
                  <a:pt x="0" y="1418"/>
                </a:lnTo>
                <a:lnTo>
                  <a:pt x="99" y="1361"/>
                </a:lnTo>
                <a:lnTo>
                  <a:pt x="99" y="1356"/>
                </a:lnTo>
                <a:lnTo>
                  <a:pt x="104" y="1356"/>
                </a:lnTo>
                <a:lnTo>
                  <a:pt x="120" y="1346"/>
                </a:lnTo>
                <a:lnTo>
                  <a:pt x="89" y="1392"/>
                </a:lnTo>
                <a:lnTo>
                  <a:pt x="83" y="1392"/>
                </a:lnTo>
                <a:lnTo>
                  <a:pt x="83" y="1398"/>
                </a:lnTo>
                <a:lnTo>
                  <a:pt x="5" y="1507"/>
                </a:lnTo>
                <a:lnTo>
                  <a:pt x="63" y="1429"/>
                </a:lnTo>
                <a:lnTo>
                  <a:pt x="68" y="1429"/>
                </a:lnTo>
                <a:lnTo>
                  <a:pt x="78" y="1424"/>
                </a:lnTo>
                <a:lnTo>
                  <a:pt x="78" y="1418"/>
                </a:lnTo>
                <a:lnTo>
                  <a:pt x="68" y="1424"/>
                </a:lnTo>
                <a:lnTo>
                  <a:pt x="83" y="1403"/>
                </a:lnTo>
                <a:lnTo>
                  <a:pt x="89" y="1403"/>
                </a:lnTo>
                <a:lnTo>
                  <a:pt x="94" y="1403"/>
                </a:lnTo>
                <a:lnTo>
                  <a:pt x="99" y="1398"/>
                </a:lnTo>
                <a:lnTo>
                  <a:pt x="99" y="1392"/>
                </a:lnTo>
                <a:lnTo>
                  <a:pt x="104" y="1392"/>
                </a:lnTo>
                <a:lnTo>
                  <a:pt x="99" y="1392"/>
                </a:lnTo>
                <a:lnTo>
                  <a:pt x="104" y="1392"/>
                </a:lnTo>
                <a:lnTo>
                  <a:pt x="99" y="1392"/>
                </a:lnTo>
                <a:lnTo>
                  <a:pt x="99" y="1387"/>
                </a:lnTo>
                <a:lnTo>
                  <a:pt x="94" y="1387"/>
                </a:lnTo>
                <a:lnTo>
                  <a:pt x="135" y="1341"/>
                </a:lnTo>
                <a:lnTo>
                  <a:pt x="135" y="1335"/>
                </a:lnTo>
                <a:lnTo>
                  <a:pt x="140" y="1335"/>
                </a:lnTo>
                <a:lnTo>
                  <a:pt x="146" y="1330"/>
                </a:lnTo>
                <a:lnTo>
                  <a:pt x="2276" y="2364"/>
                </a:lnTo>
                <a:lnTo>
                  <a:pt x="499" y="1205"/>
                </a:lnTo>
                <a:lnTo>
                  <a:pt x="483" y="1216"/>
                </a:lnTo>
                <a:lnTo>
                  <a:pt x="494" y="1211"/>
                </a:lnTo>
                <a:lnTo>
                  <a:pt x="499" y="1200"/>
                </a:lnTo>
                <a:lnTo>
                  <a:pt x="504" y="1205"/>
                </a:lnTo>
                <a:lnTo>
                  <a:pt x="499" y="1205"/>
                </a:lnTo>
                <a:lnTo>
                  <a:pt x="2276" y="2364"/>
                </a:lnTo>
                <a:lnTo>
                  <a:pt x="499" y="1200"/>
                </a:lnTo>
                <a:lnTo>
                  <a:pt x="504" y="1195"/>
                </a:lnTo>
                <a:lnTo>
                  <a:pt x="504" y="1200"/>
                </a:lnTo>
                <a:lnTo>
                  <a:pt x="499" y="1200"/>
                </a:lnTo>
                <a:lnTo>
                  <a:pt x="2276" y="2364"/>
                </a:lnTo>
                <a:lnTo>
                  <a:pt x="785" y="618"/>
                </a:lnTo>
                <a:lnTo>
                  <a:pt x="785" y="629"/>
                </a:lnTo>
                <a:lnTo>
                  <a:pt x="785" y="634"/>
                </a:lnTo>
                <a:lnTo>
                  <a:pt x="790" y="748"/>
                </a:lnTo>
                <a:lnTo>
                  <a:pt x="790" y="753"/>
                </a:lnTo>
                <a:lnTo>
                  <a:pt x="785" y="753"/>
                </a:lnTo>
                <a:lnTo>
                  <a:pt x="790" y="753"/>
                </a:lnTo>
                <a:lnTo>
                  <a:pt x="785" y="816"/>
                </a:lnTo>
                <a:lnTo>
                  <a:pt x="785" y="795"/>
                </a:lnTo>
                <a:lnTo>
                  <a:pt x="779" y="774"/>
                </a:lnTo>
                <a:lnTo>
                  <a:pt x="779" y="696"/>
                </a:lnTo>
                <a:lnTo>
                  <a:pt x="774" y="582"/>
                </a:lnTo>
                <a:lnTo>
                  <a:pt x="779" y="582"/>
                </a:lnTo>
                <a:lnTo>
                  <a:pt x="785" y="618"/>
                </a:lnTo>
                <a:lnTo>
                  <a:pt x="2276" y="2364"/>
                </a:lnTo>
                <a:lnTo>
                  <a:pt x="779" y="577"/>
                </a:lnTo>
                <a:lnTo>
                  <a:pt x="774" y="577"/>
                </a:lnTo>
                <a:lnTo>
                  <a:pt x="774" y="582"/>
                </a:lnTo>
                <a:lnTo>
                  <a:pt x="769" y="535"/>
                </a:lnTo>
                <a:lnTo>
                  <a:pt x="764" y="515"/>
                </a:lnTo>
                <a:lnTo>
                  <a:pt x="764" y="478"/>
                </a:lnTo>
                <a:lnTo>
                  <a:pt x="779" y="577"/>
                </a:lnTo>
                <a:lnTo>
                  <a:pt x="2276" y="2364"/>
                </a:lnTo>
                <a:lnTo>
                  <a:pt x="728" y="556"/>
                </a:lnTo>
                <a:lnTo>
                  <a:pt x="738" y="551"/>
                </a:lnTo>
                <a:lnTo>
                  <a:pt x="738" y="546"/>
                </a:lnTo>
                <a:lnTo>
                  <a:pt x="738" y="587"/>
                </a:lnTo>
                <a:lnTo>
                  <a:pt x="728" y="556"/>
                </a:lnTo>
                <a:lnTo>
                  <a:pt x="2276" y="2364"/>
                </a:lnTo>
                <a:lnTo>
                  <a:pt x="728" y="1013"/>
                </a:lnTo>
                <a:lnTo>
                  <a:pt x="728" y="1013"/>
                </a:lnTo>
                <a:lnTo>
                  <a:pt x="728" y="1018"/>
                </a:lnTo>
                <a:lnTo>
                  <a:pt x="728" y="1013"/>
                </a:lnTo>
                <a:lnTo>
                  <a:pt x="2276" y="2364"/>
                </a:lnTo>
                <a:lnTo>
                  <a:pt x="509" y="857"/>
                </a:lnTo>
                <a:lnTo>
                  <a:pt x="504" y="863"/>
                </a:lnTo>
                <a:lnTo>
                  <a:pt x="504" y="857"/>
                </a:lnTo>
                <a:lnTo>
                  <a:pt x="509" y="857"/>
                </a:lnTo>
                <a:lnTo>
                  <a:pt x="2276" y="2364"/>
                </a:lnTo>
                <a:lnTo>
                  <a:pt x="509" y="1065"/>
                </a:lnTo>
                <a:lnTo>
                  <a:pt x="520" y="1060"/>
                </a:lnTo>
                <a:lnTo>
                  <a:pt x="504" y="1070"/>
                </a:lnTo>
                <a:lnTo>
                  <a:pt x="509" y="1065"/>
                </a:lnTo>
                <a:lnTo>
                  <a:pt x="2276" y="2364"/>
                </a:lnTo>
                <a:lnTo>
                  <a:pt x="494" y="1076"/>
                </a:lnTo>
                <a:lnTo>
                  <a:pt x="520" y="1070"/>
                </a:lnTo>
                <a:lnTo>
                  <a:pt x="489" y="1081"/>
                </a:lnTo>
                <a:lnTo>
                  <a:pt x="494" y="1076"/>
                </a:lnTo>
                <a:lnTo>
                  <a:pt x="2276" y="2364"/>
                </a:lnTo>
                <a:lnTo>
                  <a:pt x="483" y="1086"/>
                </a:lnTo>
                <a:lnTo>
                  <a:pt x="546" y="1070"/>
                </a:lnTo>
                <a:lnTo>
                  <a:pt x="504" y="1091"/>
                </a:lnTo>
                <a:lnTo>
                  <a:pt x="546" y="1081"/>
                </a:lnTo>
                <a:lnTo>
                  <a:pt x="447" y="1117"/>
                </a:lnTo>
                <a:lnTo>
                  <a:pt x="483" y="1086"/>
                </a:lnTo>
                <a:lnTo>
                  <a:pt x="2276" y="2364"/>
                </a:lnTo>
                <a:lnTo>
                  <a:pt x="395" y="1112"/>
                </a:lnTo>
                <a:lnTo>
                  <a:pt x="400" y="1107"/>
                </a:lnTo>
                <a:lnTo>
                  <a:pt x="400" y="1112"/>
                </a:lnTo>
                <a:lnTo>
                  <a:pt x="400" y="1107"/>
                </a:lnTo>
                <a:lnTo>
                  <a:pt x="400" y="1112"/>
                </a:lnTo>
                <a:lnTo>
                  <a:pt x="395" y="1112"/>
                </a:lnTo>
                <a:lnTo>
                  <a:pt x="2276" y="2364"/>
                </a:lnTo>
                <a:lnTo>
                  <a:pt x="421" y="1044"/>
                </a:lnTo>
                <a:lnTo>
                  <a:pt x="416" y="1055"/>
                </a:lnTo>
                <a:lnTo>
                  <a:pt x="390" y="1070"/>
                </a:lnTo>
                <a:lnTo>
                  <a:pt x="421" y="1044"/>
                </a:lnTo>
                <a:lnTo>
                  <a:pt x="2276" y="2364"/>
                </a:lnTo>
                <a:lnTo>
                  <a:pt x="317" y="733"/>
                </a:lnTo>
                <a:lnTo>
                  <a:pt x="322" y="727"/>
                </a:lnTo>
                <a:lnTo>
                  <a:pt x="322" y="733"/>
                </a:lnTo>
                <a:lnTo>
                  <a:pt x="317" y="727"/>
                </a:lnTo>
                <a:lnTo>
                  <a:pt x="317" y="733"/>
                </a:lnTo>
                <a:lnTo>
                  <a:pt x="2276" y="2364"/>
                </a:lnTo>
                <a:lnTo>
                  <a:pt x="281" y="546"/>
                </a:lnTo>
                <a:lnTo>
                  <a:pt x="281" y="540"/>
                </a:lnTo>
                <a:lnTo>
                  <a:pt x="286" y="546"/>
                </a:lnTo>
                <a:lnTo>
                  <a:pt x="281" y="551"/>
                </a:lnTo>
                <a:lnTo>
                  <a:pt x="281" y="546"/>
                </a:lnTo>
                <a:lnTo>
                  <a:pt x="2276" y="2364"/>
                </a:lnTo>
                <a:lnTo>
                  <a:pt x="270" y="582"/>
                </a:lnTo>
                <a:lnTo>
                  <a:pt x="281" y="577"/>
                </a:lnTo>
                <a:lnTo>
                  <a:pt x="286" y="603"/>
                </a:lnTo>
                <a:lnTo>
                  <a:pt x="281" y="613"/>
                </a:lnTo>
                <a:lnTo>
                  <a:pt x="276" y="618"/>
                </a:lnTo>
                <a:lnTo>
                  <a:pt x="265" y="613"/>
                </a:lnTo>
                <a:lnTo>
                  <a:pt x="270" y="582"/>
                </a:lnTo>
                <a:lnTo>
                  <a:pt x="2276" y="2364"/>
                </a:lnTo>
                <a:lnTo>
                  <a:pt x="260" y="629"/>
                </a:lnTo>
                <a:lnTo>
                  <a:pt x="265" y="634"/>
                </a:lnTo>
                <a:lnTo>
                  <a:pt x="260" y="644"/>
                </a:lnTo>
                <a:lnTo>
                  <a:pt x="255" y="639"/>
                </a:lnTo>
                <a:lnTo>
                  <a:pt x="260" y="629"/>
                </a:lnTo>
                <a:lnTo>
                  <a:pt x="2276" y="2364"/>
                </a:lnTo>
                <a:lnTo>
                  <a:pt x="244" y="696"/>
                </a:lnTo>
                <a:lnTo>
                  <a:pt x="286" y="644"/>
                </a:lnTo>
                <a:lnTo>
                  <a:pt x="281" y="676"/>
                </a:lnTo>
                <a:lnTo>
                  <a:pt x="234" y="727"/>
                </a:lnTo>
                <a:lnTo>
                  <a:pt x="244" y="696"/>
                </a:lnTo>
                <a:lnTo>
                  <a:pt x="2276" y="2364"/>
                </a:lnTo>
                <a:lnTo>
                  <a:pt x="11" y="961"/>
                </a:lnTo>
                <a:lnTo>
                  <a:pt x="239" y="702"/>
                </a:lnTo>
                <a:lnTo>
                  <a:pt x="229" y="733"/>
                </a:lnTo>
                <a:lnTo>
                  <a:pt x="192" y="769"/>
                </a:lnTo>
                <a:lnTo>
                  <a:pt x="187" y="769"/>
                </a:lnTo>
                <a:lnTo>
                  <a:pt x="172" y="774"/>
                </a:lnTo>
                <a:lnTo>
                  <a:pt x="172" y="779"/>
                </a:lnTo>
                <a:lnTo>
                  <a:pt x="177" y="785"/>
                </a:lnTo>
                <a:lnTo>
                  <a:pt x="161" y="800"/>
                </a:lnTo>
                <a:lnTo>
                  <a:pt x="52" y="940"/>
                </a:lnTo>
                <a:lnTo>
                  <a:pt x="11" y="961"/>
                </a:lnTo>
                <a:lnTo>
                  <a:pt x="2276" y="2364"/>
                </a:lnTo>
                <a:lnTo>
                  <a:pt x="224" y="743"/>
                </a:lnTo>
                <a:lnTo>
                  <a:pt x="213" y="774"/>
                </a:lnTo>
                <a:lnTo>
                  <a:pt x="198" y="774"/>
                </a:lnTo>
                <a:lnTo>
                  <a:pt x="224" y="743"/>
                </a:lnTo>
                <a:lnTo>
                  <a:pt x="2276" y="2364"/>
                </a:lnTo>
                <a:lnTo>
                  <a:pt x="135" y="883"/>
                </a:lnTo>
                <a:lnTo>
                  <a:pt x="114" y="899"/>
                </a:lnTo>
                <a:lnTo>
                  <a:pt x="52" y="935"/>
                </a:lnTo>
                <a:lnTo>
                  <a:pt x="182" y="790"/>
                </a:lnTo>
                <a:lnTo>
                  <a:pt x="192" y="795"/>
                </a:lnTo>
                <a:lnTo>
                  <a:pt x="198" y="795"/>
                </a:lnTo>
                <a:lnTo>
                  <a:pt x="203" y="790"/>
                </a:lnTo>
                <a:lnTo>
                  <a:pt x="192" y="821"/>
                </a:lnTo>
                <a:lnTo>
                  <a:pt x="213" y="785"/>
                </a:lnTo>
                <a:lnTo>
                  <a:pt x="218" y="774"/>
                </a:lnTo>
                <a:lnTo>
                  <a:pt x="234" y="738"/>
                </a:lnTo>
                <a:lnTo>
                  <a:pt x="281" y="681"/>
                </a:lnTo>
                <a:lnTo>
                  <a:pt x="260" y="738"/>
                </a:lnTo>
                <a:lnTo>
                  <a:pt x="255" y="738"/>
                </a:lnTo>
                <a:lnTo>
                  <a:pt x="244" y="748"/>
                </a:lnTo>
                <a:lnTo>
                  <a:pt x="250" y="748"/>
                </a:lnTo>
                <a:lnTo>
                  <a:pt x="255" y="743"/>
                </a:lnTo>
                <a:lnTo>
                  <a:pt x="229" y="779"/>
                </a:lnTo>
                <a:lnTo>
                  <a:pt x="198" y="821"/>
                </a:lnTo>
                <a:lnTo>
                  <a:pt x="192" y="826"/>
                </a:lnTo>
                <a:lnTo>
                  <a:pt x="192" y="821"/>
                </a:lnTo>
                <a:lnTo>
                  <a:pt x="187" y="826"/>
                </a:lnTo>
                <a:lnTo>
                  <a:pt x="135" y="883"/>
                </a:lnTo>
                <a:lnTo>
                  <a:pt x="2276" y="2364"/>
                </a:lnTo>
                <a:lnTo>
                  <a:pt x="213" y="951"/>
                </a:lnTo>
                <a:lnTo>
                  <a:pt x="218" y="946"/>
                </a:lnTo>
                <a:lnTo>
                  <a:pt x="213" y="946"/>
                </a:lnTo>
                <a:lnTo>
                  <a:pt x="218" y="946"/>
                </a:lnTo>
                <a:lnTo>
                  <a:pt x="213" y="951"/>
                </a:lnTo>
                <a:lnTo>
                  <a:pt x="2276" y="2364"/>
                </a:lnTo>
                <a:lnTo>
                  <a:pt x="203" y="1174"/>
                </a:lnTo>
                <a:lnTo>
                  <a:pt x="198" y="1169"/>
                </a:lnTo>
                <a:lnTo>
                  <a:pt x="192" y="1169"/>
                </a:lnTo>
                <a:lnTo>
                  <a:pt x="192" y="1174"/>
                </a:lnTo>
                <a:lnTo>
                  <a:pt x="187" y="1174"/>
                </a:lnTo>
                <a:lnTo>
                  <a:pt x="187" y="1179"/>
                </a:lnTo>
                <a:lnTo>
                  <a:pt x="192" y="1179"/>
                </a:lnTo>
                <a:lnTo>
                  <a:pt x="198" y="1179"/>
                </a:lnTo>
                <a:lnTo>
                  <a:pt x="192" y="1185"/>
                </a:lnTo>
                <a:lnTo>
                  <a:pt x="172" y="1195"/>
                </a:lnTo>
                <a:lnTo>
                  <a:pt x="187" y="1185"/>
                </a:lnTo>
                <a:lnTo>
                  <a:pt x="146" y="1226"/>
                </a:lnTo>
                <a:lnTo>
                  <a:pt x="172" y="1195"/>
                </a:lnTo>
                <a:lnTo>
                  <a:pt x="229" y="1117"/>
                </a:lnTo>
                <a:lnTo>
                  <a:pt x="281" y="1076"/>
                </a:lnTo>
                <a:lnTo>
                  <a:pt x="333" y="1029"/>
                </a:lnTo>
                <a:lnTo>
                  <a:pt x="374" y="977"/>
                </a:lnTo>
                <a:lnTo>
                  <a:pt x="379" y="977"/>
                </a:lnTo>
                <a:lnTo>
                  <a:pt x="307" y="1060"/>
                </a:lnTo>
                <a:lnTo>
                  <a:pt x="239" y="1138"/>
                </a:lnTo>
                <a:lnTo>
                  <a:pt x="234" y="1138"/>
                </a:lnTo>
                <a:lnTo>
                  <a:pt x="213" y="1164"/>
                </a:lnTo>
                <a:lnTo>
                  <a:pt x="213" y="1159"/>
                </a:lnTo>
                <a:lnTo>
                  <a:pt x="203" y="1159"/>
                </a:lnTo>
                <a:lnTo>
                  <a:pt x="208" y="1164"/>
                </a:lnTo>
                <a:lnTo>
                  <a:pt x="213" y="1164"/>
                </a:lnTo>
                <a:lnTo>
                  <a:pt x="203" y="1174"/>
                </a:lnTo>
                <a:lnTo>
                  <a:pt x="2276" y="2364"/>
                </a:lnTo>
                <a:lnTo>
                  <a:pt x="270" y="1164"/>
                </a:lnTo>
                <a:lnTo>
                  <a:pt x="250" y="1205"/>
                </a:lnTo>
                <a:lnTo>
                  <a:pt x="244" y="1226"/>
                </a:lnTo>
                <a:lnTo>
                  <a:pt x="250" y="1221"/>
                </a:lnTo>
                <a:lnTo>
                  <a:pt x="255" y="1221"/>
                </a:lnTo>
                <a:lnTo>
                  <a:pt x="255" y="1216"/>
                </a:lnTo>
                <a:lnTo>
                  <a:pt x="255" y="1211"/>
                </a:lnTo>
                <a:lnTo>
                  <a:pt x="281" y="1179"/>
                </a:lnTo>
                <a:lnTo>
                  <a:pt x="343" y="1107"/>
                </a:lnTo>
                <a:lnTo>
                  <a:pt x="400" y="1081"/>
                </a:lnTo>
                <a:lnTo>
                  <a:pt x="364" y="1128"/>
                </a:lnTo>
                <a:lnTo>
                  <a:pt x="265" y="1211"/>
                </a:lnTo>
                <a:lnTo>
                  <a:pt x="182" y="1278"/>
                </a:lnTo>
                <a:lnTo>
                  <a:pt x="270" y="1164"/>
                </a:lnTo>
                <a:lnTo>
                  <a:pt x="2276" y="2364"/>
                </a:lnTo>
                <a:lnTo>
                  <a:pt x="327" y="1143"/>
                </a:lnTo>
                <a:lnTo>
                  <a:pt x="317" y="1148"/>
                </a:lnTo>
                <a:lnTo>
                  <a:pt x="322" y="1148"/>
                </a:lnTo>
                <a:lnTo>
                  <a:pt x="327" y="1153"/>
                </a:lnTo>
                <a:lnTo>
                  <a:pt x="333" y="1148"/>
                </a:lnTo>
                <a:lnTo>
                  <a:pt x="333" y="1143"/>
                </a:lnTo>
                <a:lnTo>
                  <a:pt x="327" y="1143"/>
                </a:lnTo>
                <a:lnTo>
                  <a:pt x="2276" y="2364"/>
                </a:lnTo>
                <a:lnTo>
                  <a:pt x="909" y="390"/>
                </a:lnTo>
                <a:lnTo>
                  <a:pt x="904" y="395"/>
                </a:lnTo>
                <a:lnTo>
                  <a:pt x="904" y="390"/>
                </a:lnTo>
                <a:lnTo>
                  <a:pt x="904" y="395"/>
                </a:lnTo>
                <a:lnTo>
                  <a:pt x="899" y="395"/>
                </a:lnTo>
                <a:lnTo>
                  <a:pt x="904" y="395"/>
                </a:lnTo>
                <a:lnTo>
                  <a:pt x="909" y="390"/>
                </a:lnTo>
                <a:lnTo>
                  <a:pt x="2276" y="2364"/>
                </a:lnTo>
                <a:lnTo>
                  <a:pt x="343" y="2213"/>
                </a:lnTo>
                <a:lnTo>
                  <a:pt x="338" y="2234"/>
                </a:lnTo>
                <a:lnTo>
                  <a:pt x="333" y="2234"/>
                </a:lnTo>
                <a:lnTo>
                  <a:pt x="333" y="2224"/>
                </a:lnTo>
                <a:lnTo>
                  <a:pt x="327" y="2244"/>
                </a:lnTo>
                <a:lnTo>
                  <a:pt x="338" y="2234"/>
                </a:lnTo>
                <a:lnTo>
                  <a:pt x="343" y="2213"/>
                </a:lnTo>
                <a:lnTo>
                  <a:pt x="2276" y="2364"/>
                </a:lnTo>
                <a:lnTo>
                  <a:pt x="364" y="1252"/>
                </a:lnTo>
                <a:lnTo>
                  <a:pt x="369" y="1252"/>
                </a:lnTo>
                <a:lnTo>
                  <a:pt x="369" y="1247"/>
                </a:lnTo>
                <a:lnTo>
                  <a:pt x="369" y="1242"/>
                </a:lnTo>
                <a:lnTo>
                  <a:pt x="364" y="1242"/>
                </a:lnTo>
                <a:lnTo>
                  <a:pt x="364" y="1237"/>
                </a:lnTo>
                <a:lnTo>
                  <a:pt x="353" y="1242"/>
                </a:lnTo>
                <a:lnTo>
                  <a:pt x="348" y="1247"/>
                </a:lnTo>
                <a:lnTo>
                  <a:pt x="348" y="1252"/>
                </a:lnTo>
                <a:lnTo>
                  <a:pt x="348" y="1247"/>
                </a:lnTo>
                <a:lnTo>
                  <a:pt x="348" y="1252"/>
                </a:lnTo>
                <a:lnTo>
                  <a:pt x="353" y="1252"/>
                </a:lnTo>
                <a:lnTo>
                  <a:pt x="348" y="1252"/>
                </a:lnTo>
                <a:lnTo>
                  <a:pt x="353" y="1252"/>
                </a:lnTo>
                <a:lnTo>
                  <a:pt x="359" y="1252"/>
                </a:lnTo>
                <a:lnTo>
                  <a:pt x="353" y="1252"/>
                </a:lnTo>
                <a:lnTo>
                  <a:pt x="359" y="1252"/>
                </a:lnTo>
                <a:lnTo>
                  <a:pt x="353" y="1252"/>
                </a:lnTo>
                <a:lnTo>
                  <a:pt x="359" y="1252"/>
                </a:lnTo>
                <a:lnTo>
                  <a:pt x="353" y="1257"/>
                </a:lnTo>
                <a:lnTo>
                  <a:pt x="359" y="1252"/>
                </a:lnTo>
                <a:lnTo>
                  <a:pt x="359" y="1257"/>
                </a:lnTo>
                <a:lnTo>
                  <a:pt x="364" y="1252"/>
                </a:lnTo>
                <a:lnTo>
                  <a:pt x="2276" y="2364"/>
                </a:lnTo>
                <a:lnTo>
                  <a:pt x="338" y="1382"/>
                </a:lnTo>
                <a:lnTo>
                  <a:pt x="333" y="1387"/>
                </a:lnTo>
                <a:lnTo>
                  <a:pt x="338" y="1387"/>
                </a:lnTo>
                <a:lnTo>
                  <a:pt x="343" y="1382"/>
                </a:lnTo>
                <a:lnTo>
                  <a:pt x="338" y="1382"/>
                </a:lnTo>
                <a:lnTo>
                  <a:pt x="2276" y="2364"/>
                </a:lnTo>
                <a:lnTo>
                  <a:pt x="333" y="1974"/>
                </a:lnTo>
                <a:lnTo>
                  <a:pt x="338" y="1912"/>
                </a:lnTo>
                <a:lnTo>
                  <a:pt x="333" y="1922"/>
                </a:lnTo>
                <a:lnTo>
                  <a:pt x="333" y="1938"/>
                </a:lnTo>
                <a:lnTo>
                  <a:pt x="333" y="1974"/>
                </a:lnTo>
                <a:lnTo>
                  <a:pt x="2276" y="2364"/>
                </a:lnTo>
                <a:lnTo>
                  <a:pt x="333" y="1335"/>
                </a:lnTo>
                <a:lnTo>
                  <a:pt x="327" y="1341"/>
                </a:lnTo>
                <a:lnTo>
                  <a:pt x="333" y="1341"/>
                </a:lnTo>
                <a:lnTo>
                  <a:pt x="333" y="1335"/>
                </a:lnTo>
                <a:lnTo>
                  <a:pt x="2276" y="2364"/>
                </a:lnTo>
                <a:lnTo>
                  <a:pt x="343" y="1335"/>
                </a:lnTo>
                <a:lnTo>
                  <a:pt x="338" y="1335"/>
                </a:lnTo>
                <a:lnTo>
                  <a:pt x="333" y="1341"/>
                </a:lnTo>
                <a:lnTo>
                  <a:pt x="338" y="1341"/>
                </a:lnTo>
                <a:lnTo>
                  <a:pt x="343" y="1335"/>
                </a:lnTo>
                <a:lnTo>
                  <a:pt x="2276" y="2364"/>
                </a:lnTo>
                <a:lnTo>
                  <a:pt x="327" y="1974"/>
                </a:lnTo>
                <a:lnTo>
                  <a:pt x="327" y="1990"/>
                </a:lnTo>
                <a:lnTo>
                  <a:pt x="333" y="1979"/>
                </a:lnTo>
                <a:lnTo>
                  <a:pt x="327" y="1974"/>
                </a:lnTo>
                <a:lnTo>
                  <a:pt x="2276" y="2364"/>
                </a:lnTo>
                <a:lnTo>
                  <a:pt x="333" y="1330"/>
                </a:lnTo>
                <a:lnTo>
                  <a:pt x="327" y="1330"/>
                </a:lnTo>
                <a:lnTo>
                  <a:pt x="322" y="1335"/>
                </a:lnTo>
                <a:lnTo>
                  <a:pt x="327" y="1335"/>
                </a:lnTo>
                <a:lnTo>
                  <a:pt x="333" y="1335"/>
                </a:lnTo>
                <a:lnTo>
                  <a:pt x="333" y="1330"/>
                </a:lnTo>
                <a:lnTo>
                  <a:pt x="2276" y="2364"/>
                </a:lnTo>
                <a:lnTo>
                  <a:pt x="463" y="1122"/>
                </a:lnTo>
                <a:lnTo>
                  <a:pt x="463" y="1128"/>
                </a:lnTo>
                <a:lnTo>
                  <a:pt x="468" y="1122"/>
                </a:lnTo>
                <a:lnTo>
                  <a:pt x="473" y="1117"/>
                </a:lnTo>
                <a:lnTo>
                  <a:pt x="478" y="1112"/>
                </a:lnTo>
                <a:lnTo>
                  <a:pt x="483" y="1112"/>
                </a:lnTo>
                <a:lnTo>
                  <a:pt x="483" y="1107"/>
                </a:lnTo>
                <a:lnTo>
                  <a:pt x="478" y="1112"/>
                </a:lnTo>
                <a:lnTo>
                  <a:pt x="468" y="1117"/>
                </a:lnTo>
                <a:lnTo>
                  <a:pt x="463" y="1122"/>
                </a:lnTo>
                <a:lnTo>
                  <a:pt x="2276" y="2364"/>
                </a:lnTo>
                <a:lnTo>
                  <a:pt x="447" y="1221"/>
                </a:lnTo>
                <a:lnTo>
                  <a:pt x="452" y="1221"/>
                </a:lnTo>
                <a:lnTo>
                  <a:pt x="457" y="1221"/>
                </a:lnTo>
                <a:lnTo>
                  <a:pt x="457" y="1216"/>
                </a:lnTo>
                <a:lnTo>
                  <a:pt x="463" y="1216"/>
                </a:lnTo>
                <a:lnTo>
                  <a:pt x="457" y="1211"/>
                </a:lnTo>
                <a:lnTo>
                  <a:pt x="452" y="1211"/>
                </a:lnTo>
                <a:lnTo>
                  <a:pt x="447" y="1216"/>
                </a:lnTo>
                <a:lnTo>
                  <a:pt x="447" y="1221"/>
                </a:lnTo>
                <a:lnTo>
                  <a:pt x="2276" y="2364"/>
                </a:lnTo>
                <a:lnTo>
                  <a:pt x="379" y="1320"/>
                </a:lnTo>
                <a:lnTo>
                  <a:pt x="385" y="1315"/>
                </a:lnTo>
                <a:lnTo>
                  <a:pt x="374" y="1315"/>
                </a:lnTo>
                <a:lnTo>
                  <a:pt x="374" y="1320"/>
                </a:lnTo>
                <a:lnTo>
                  <a:pt x="379" y="1320"/>
                </a:lnTo>
                <a:lnTo>
                  <a:pt x="2276" y="2364"/>
                </a:lnTo>
                <a:lnTo>
                  <a:pt x="379" y="1372"/>
                </a:lnTo>
                <a:lnTo>
                  <a:pt x="390" y="1366"/>
                </a:lnTo>
                <a:lnTo>
                  <a:pt x="390" y="1361"/>
                </a:lnTo>
                <a:lnTo>
                  <a:pt x="379" y="1372"/>
                </a:lnTo>
                <a:lnTo>
                  <a:pt x="2276" y="2364"/>
                </a:lnTo>
                <a:lnTo>
                  <a:pt x="395" y="1325"/>
                </a:lnTo>
                <a:lnTo>
                  <a:pt x="390" y="1320"/>
                </a:lnTo>
                <a:lnTo>
                  <a:pt x="385" y="1320"/>
                </a:lnTo>
                <a:lnTo>
                  <a:pt x="379" y="1325"/>
                </a:lnTo>
                <a:lnTo>
                  <a:pt x="374" y="1330"/>
                </a:lnTo>
                <a:lnTo>
                  <a:pt x="379" y="1330"/>
                </a:lnTo>
                <a:lnTo>
                  <a:pt x="374" y="1330"/>
                </a:lnTo>
                <a:lnTo>
                  <a:pt x="374" y="1335"/>
                </a:lnTo>
                <a:lnTo>
                  <a:pt x="379" y="1330"/>
                </a:lnTo>
                <a:lnTo>
                  <a:pt x="374" y="1335"/>
                </a:lnTo>
                <a:lnTo>
                  <a:pt x="379" y="1335"/>
                </a:lnTo>
                <a:lnTo>
                  <a:pt x="385" y="1335"/>
                </a:lnTo>
                <a:lnTo>
                  <a:pt x="385" y="1330"/>
                </a:lnTo>
                <a:lnTo>
                  <a:pt x="390" y="1330"/>
                </a:lnTo>
                <a:lnTo>
                  <a:pt x="390" y="1325"/>
                </a:lnTo>
                <a:lnTo>
                  <a:pt x="395" y="1325"/>
                </a:lnTo>
                <a:lnTo>
                  <a:pt x="2276" y="2364"/>
                </a:lnTo>
                <a:lnTo>
                  <a:pt x="395" y="1283"/>
                </a:lnTo>
                <a:lnTo>
                  <a:pt x="390" y="1278"/>
                </a:lnTo>
                <a:lnTo>
                  <a:pt x="385" y="1278"/>
                </a:lnTo>
                <a:lnTo>
                  <a:pt x="385" y="1283"/>
                </a:lnTo>
                <a:lnTo>
                  <a:pt x="379" y="1283"/>
                </a:lnTo>
                <a:lnTo>
                  <a:pt x="374" y="1283"/>
                </a:lnTo>
                <a:lnTo>
                  <a:pt x="369" y="1289"/>
                </a:lnTo>
                <a:lnTo>
                  <a:pt x="374" y="1289"/>
                </a:lnTo>
                <a:lnTo>
                  <a:pt x="369" y="1289"/>
                </a:lnTo>
                <a:lnTo>
                  <a:pt x="369" y="1294"/>
                </a:lnTo>
                <a:lnTo>
                  <a:pt x="369" y="1299"/>
                </a:lnTo>
                <a:lnTo>
                  <a:pt x="369" y="1294"/>
                </a:lnTo>
                <a:lnTo>
                  <a:pt x="369" y="1299"/>
                </a:lnTo>
                <a:lnTo>
                  <a:pt x="374" y="1299"/>
                </a:lnTo>
                <a:lnTo>
                  <a:pt x="369" y="1299"/>
                </a:lnTo>
                <a:lnTo>
                  <a:pt x="374" y="1299"/>
                </a:lnTo>
                <a:lnTo>
                  <a:pt x="379" y="1299"/>
                </a:lnTo>
                <a:lnTo>
                  <a:pt x="385" y="1299"/>
                </a:lnTo>
                <a:lnTo>
                  <a:pt x="390" y="1294"/>
                </a:lnTo>
                <a:lnTo>
                  <a:pt x="390" y="1289"/>
                </a:lnTo>
                <a:lnTo>
                  <a:pt x="395" y="1289"/>
                </a:lnTo>
                <a:lnTo>
                  <a:pt x="395" y="1283"/>
                </a:lnTo>
                <a:lnTo>
                  <a:pt x="2276" y="2364"/>
                </a:lnTo>
                <a:lnTo>
                  <a:pt x="270" y="1361"/>
                </a:lnTo>
                <a:lnTo>
                  <a:pt x="270" y="1356"/>
                </a:lnTo>
                <a:lnTo>
                  <a:pt x="260" y="1356"/>
                </a:lnTo>
                <a:lnTo>
                  <a:pt x="255" y="1361"/>
                </a:lnTo>
                <a:lnTo>
                  <a:pt x="250" y="1366"/>
                </a:lnTo>
                <a:lnTo>
                  <a:pt x="244" y="1372"/>
                </a:lnTo>
                <a:lnTo>
                  <a:pt x="239" y="1377"/>
                </a:lnTo>
                <a:lnTo>
                  <a:pt x="244" y="1377"/>
                </a:lnTo>
                <a:lnTo>
                  <a:pt x="239" y="1377"/>
                </a:lnTo>
                <a:lnTo>
                  <a:pt x="244" y="1377"/>
                </a:lnTo>
                <a:lnTo>
                  <a:pt x="239" y="1382"/>
                </a:lnTo>
                <a:lnTo>
                  <a:pt x="244" y="1377"/>
                </a:lnTo>
                <a:lnTo>
                  <a:pt x="250" y="1377"/>
                </a:lnTo>
                <a:lnTo>
                  <a:pt x="250" y="1382"/>
                </a:lnTo>
                <a:lnTo>
                  <a:pt x="250" y="1377"/>
                </a:lnTo>
                <a:lnTo>
                  <a:pt x="255" y="1377"/>
                </a:lnTo>
                <a:lnTo>
                  <a:pt x="255" y="1382"/>
                </a:lnTo>
                <a:lnTo>
                  <a:pt x="255" y="1377"/>
                </a:lnTo>
                <a:lnTo>
                  <a:pt x="265" y="1372"/>
                </a:lnTo>
                <a:lnTo>
                  <a:pt x="265" y="1366"/>
                </a:lnTo>
                <a:lnTo>
                  <a:pt x="270" y="1366"/>
                </a:lnTo>
                <a:lnTo>
                  <a:pt x="270" y="1361"/>
                </a:lnTo>
                <a:lnTo>
                  <a:pt x="2276" y="2364"/>
                </a:lnTo>
                <a:lnTo>
                  <a:pt x="255" y="1289"/>
                </a:lnTo>
                <a:lnTo>
                  <a:pt x="244" y="1294"/>
                </a:lnTo>
                <a:lnTo>
                  <a:pt x="234" y="1299"/>
                </a:lnTo>
                <a:lnTo>
                  <a:pt x="239" y="1299"/>
                </a:lnTo>
                <a:lnTo>
                  <a:pt x="255" y="1294"/>
                </a:lnTo>
                <a:lnTo>
                  <a:pt x="255" y="1289"/>
                </a:lnTo>
                <a:lnTo>
                  <a:pt x="2276" y="2364"/>
                </a:lnTo>
                <a:lnTo>
                  <a:pt x="286" y="1278"/>
                </a:lnTo>
                <a:lnTo>
                  <a:pt x="286" y="1273"/>
                </a:lnTo>
                <a:lnTo>
                  <a:pt x="281" y="1278"/>
                </a:lnTo>
                <a:lnTo>
                  <a:pt x="286" y="1278"/>
                </a:lnTo>
                <a:lnTo>
                  <a:pt x="2276" y="2364"/>
                </a:lnTo>
                <a:lnTo>
                  <a:pt x="270" y="1283"/>
                </a:lnTo>
                <a:lnTo>
                  <a:pt x="276" y="1283"/>
                </a:lnTo>
                <a:lnTo>
                  <a:pt x="276" y="1278"/>
                </a:lnTo>
                <a:lnTo>
                  <a:pt x="270" y="1283"/>
                </a:lnTo>
                <a:lnTo>
                  <a:pt x="270" y="1289"/>
                </a:lnTo>
                <a:lnTo>
                  <a:pt x="270" y="1283"/>
                </a:lnTo>
                <a:lnTo>
                  <a:pt x="2276" y="2364"/>
                </a:lnTo>
                <a:lnTo>
                  <a:pt x="286" y="1341"/>
                </a:lnTo>
                <a:lnTo>
                  <a:pt x="286" y="1335"/>
                </a:lnTo>
                <a:lnTo>
                  <a:pt x="281" y="1335"/>
                </a:lnTo>
                <a:lnTo>
                  <a:pt x="276" y="1346"/>
                </a:lnTo>
                <a:lnTo>
                  <a:pt x="270" y="1346"/>
                </a:lnTo>
                <a:lnTo>
                  <a:pt x="281" y="1346"/>
                </a:lnTo>
                <a:lnTo>
                  <a:pt x="286" y="1341"/>
                </a:lnTo>
                <a:lnTo>
                  <a:pt x="2276" y="2364"/>
                </a:lnTo>
                <a:lnTo>
                  <a:pt x="296" y="1278"/>
                </a:lnTo>
                <a:lnTo>
                  <a:pt x="302" y="1273"/>
                </a:lnTo>
                <a:lnTo>
                  <a:pt x="307" y="1273"/>
                </a:lnTo>
                <a:lnTo>
                  <a:pt x="307" y="1268"/>
                </a:lnTo>
                <a:lnTo>
                  <a:pt x="317" y="1263"/>
                </a:lnTo>
                <a:lnTo>
                  <a:pt x="307" y="1263"/>
                </a:lnTo>
                <a:lnTo>
                  <a:pt x="307" y="1257"/>
                </a:lnTo>
                <a:lnTo>
                  <a:pt x="296" y="1263"/>
                </a:lnTo>
                <a:lnTo>
                  <a:pt x="291" y="1268"/>
                </a:lnTo>
                <a:lnTo>
                  <a:pt x="286" y="1268"/>
                </a:lnTo>
                <a:lnTo>
                  <a:pt x="291" y="1268"/>
                </a:lnTo>
                <a:lnTo>
                  <a:pt x="291" y="1273"/>
                </a:lnTo>
                <a:lnTo>
                  <a:pt x="291" y="1268"/>
                </a:lnTo>
                <a:lnTo>
                  <a:pt x="291" y="1273"/>
                </a:lnTo>
                <a:lnTo>
                  <a:pt x="286" y="1278"/>
                </a:lnTo>
                <a:lnTo>
                  <a:pt x="291" y="1273"/>
                </a:lnTo>
                <a:lnTo>
                  <a:pt x="291" y="1278"/>
                </a:lnTo>
                <a:lnTo>
                  <a:pt x="291" y="1273"/>
                </a:lnTo>
                <a:lnTo>
                  <a:pt x="296" y="1278"/>
                </a:lnTo>
                <a:lnTo>
                  <a:pt x="2276" y="2364"/>
                </a:lnTo>
                <a:lnTo>
                  <a:pt x="213" y="1382"/>
                </a:lnTo>
                <a:lnTo>
                  <a:pt x="224" y="1377"/>
                </a:lnTo>
                <a:lnTo>
                  <a:pt x="224" y="1372"/>
                </a:lnTo>
                <a:lnTo>
                  <a:pt x="218" y="1372"/>
                </a:lnTo>
                <a:lnTo>
                  <a:pt x="213" y="1382"/>
                </a:lnTo>
                <a:lnTo>
                  <a:pt x="213" y="1377"/>
                </a:lnTo>
                <a:lnTo>
                  <a:pt x="213" y="1382"/>
                </a:lnTo>
                <a:lnTo>
                  <a:pt x="2276" y="2364"/>
                </a:lnTo>
                <a:lnTo>
                  <a:pt x="317" y="1351"/>
                </a:lnTo>
                <a:lnTo>
                  <a:pt x="296" y="1361"/>
                </a:lnTo>
                <a:lnTo>
                  <a:pt x="307" y="1356"/>
                </a:lnTo>
                <a:lnTo>
                  <a:pt x="317" y="1351"/>
                </a:lnTo>
                <a:lnTo>
                  <a:pt x="2276" y="2364"/>
                </a:lnTo>
                <a:lnTo>
                  <a:pt x="302" y="1341"/>
                </a:lnTo>
                <a:lnTo>
                  <a:pt x="307" y="1335"/>
                </a:lnTo>
                <a:lnTo>
                  <a:pt x="302" y="1335"/>
                </a:lnTo>
                <a:lnTo>
                  <a:pt x="296" y="1341"/>
                </a:lnTo>
                <a:lnTo>
                  <a:pt x="302" y="1341"/>
                </a:lnTo>
                <a:lnTo>
                  <a:pt x="2276" y="2364"/>
                </a:lnTo>
                <a:lnTo>
                  <a:pt x="353" y="1195"/>
                </a:lnTo>
                <a:lnTo>
                  <a:pt x="359" y="1195"/>
                </a:lnTo>
                <a:lnTo>
                  <a:pt x="364" y="1190"/>
                </a:lnTo>
                <a:lnTo>
                  <a:pt x="353" y="1195"/>
                </a:lnTo>
                <a:lnTo>
                  <a:pt x="2276" y="2364"/>
                </a:lnTo>
                <a:lnTo>
                  <a:pt x="343" y="2052"/>
                </a:lnTo>
                <a:lnTo>
                  <a:pt x="343" y="2057"/>
                </a:lnTo>
                <a:lnTo>
                  <a:pt x="343" y="2068"/>
                </a:lnTo>
                <a:lnTo>
                  <a:pt x="343" y="2052"/>
                </a:lnTo>
                <a:lnTo>
                  <a:pt x="2276" y="2364"/>
                </a:lnTo>
                <a:lnTo>
                  <a:pt x="322" y="1964"/>
                </a:lnTo>
                <a:lnTo>
                  <a:pt x="322" y="1979"/>
                </a:lnTo>
                <a:lnTo>
                  <a:pt x="322" y="1974"/>
                </a:lnTo>
                <a:lnTo>
                  <a:pt x="322" y="1964"/>
                </a:lnTo>
                <a:lnTo>
                  <a:pt x="2276" y="2364"/>
                </a:lnTo>
                <a:lnTo>
                  <a:pt x="348" y="1289"/>
                </a:lnTo>
                <a:lnTo>
                  <a:pt x="348" y="1283"/>
                </a:lnTo>
                <a:lnTo>
                  <a:pt x="343" y="1289"/>
                </a:lnTo>
                <a:lnTo>
                  <a:pt x="348" y="1289"/>
                </a:lnTo>
                <a:lnTo>
                  <a:pt x="2276" y="2364"/>
                </a:lnTo>
                <a:lnTo>
                  <a:pt x="624" y="1122"/>
                </a:lnTo>
                <a:lnTo>
                  <a:pt x="624" y="1128"/>
                </a:lnTo>
                <a:lnTo>
                  <a:pt x="634" y="1122"/>
                </a:lnTo>
                <a:lnTo>
                  <a:pt x="629" y="1122"/>
                </a:lnTo>
                <a:lnTo>
                  <a:pt x="624" y="1122"/>
                </a:lnTo>
                <a:lnTo>
                  <a:pt x="2276" y="2364"/>
                </a:lnTo>
                <a:lnTo>
                  <a:pt x="779" y="1091"/>
                </a:lnTo>
                <a:lnTo>
                  <a:pt x="785" y="1086"/>
                </a:lnTo>
                <a:lnTo>
                  <a:pt x="790" y="1081"/>
                </a:lnTo>
                <a:lnTo>
                  <a:pt x="790" y="1076"/>
                </a:lnTo>
                <a:lnTo>
                  <a:pt x="785" y="1081"/>
                </a:lnTo>
                <a:lnTo>
                  <a:pt x="779" y="1091"/>
                </a:lnTo>
                <a:lnTo>
                  <a:pt x="779" y="1086"/>
                </a:lnTo>
                <a:lnTo>
                  <a:pt x="779" y="1091"/>
                </a:lnTo>
                <a:lnTo>
                  <a:pt x="2276" y="2364"/>
                </a:lnTo>
                <a:lnTo>
                  <a:pt x="790" y="1107"/>
                </a:lnTo>
                <a:lnTo>
                  <a:pt x="790" y="1102"/>
                </a:lnTo>
                <a:lnTo>
                  <a:pt x="790" y="1096"/>
                </a:lnTo>
                <a:lnTo>
                  <a:pt x="779" y="1102"/>
                </a:lnTo>
                <a:lnTo>
                  <a:pt x="769" y="1112"/>
                </a:lnTo>
                <a:lnTo>
                  <a:pt x="769" y="1117"/>
                </a:lnTo>
                <a:lnTo>
                  <a:pt x="779" y="1112"/>
                </a:lnTo>
                <a:lnTo>
                  <a:pt x="779" y="1117"/>
                </a:lnTo>
                <a:lnTo>
                  <a:pt x="790" y="1107"/>
                </a:lnTo>
                <a:lnTo>
                  <a:pt x="2276" y="2364"/>
                </a:lnTo>
                <a:lnTo>
                  <a:pt x="785" y="317"/>
                </a:lnTo>
                <a:lnTo>
                  <a:pt x="790" y="317"/>
                </a:lnTo>
                <a:lnTo>
                  <a:pt x="790" y="312"/>
                </a:lnTo>
                <a:lnTo>
                  <a:pt x="785" y="317"/>
                </a:lnTo>
                <a:lnTo>
                  <a:pt x="2276" y="2364"/>
                </a:lnTo>
                <a:lnTo>
                  <a:pt x="686" y="1242"/>
                </a:lnTo>
                <a:lnTo>
                  <a:pt x="691" y="1237"/>
                </a:lnTo>
                <a:lnTo>
                  <a:pt x="696" y="1231"/>
                </a:lnTo>
                <a:lnTo>
                  <a:pt x="686" y="1242"/>
                </a:lnTo>
                <a:lnTo>
                  <a:pt x="2276" y="2364"/>
                </a:lnTo>
                <a:lnTo>
                  <a:pt x="722" y="1133"/>
                </a:lnTo>
                <a:lnTo>
                  <a:pt x="707" y="1138"/>
                </a:lnTo>
                <a:lnTo>
                  <a:pt x="712" y="1138"/>
                </a:lnTo>
                <a:lnTo>
                  <a:pt x="707" y="1143"/>
                </a:lnTo>
                <a:lnTo>
                  <a:pt x="696" y="1143"/>
                </a:lnTo>
                <a:lnTo>
                  <a:pt x="686" y="1148"/>
                </a:lnTo>
                <a:lnTo>
                  <a:pt x="681" y="1153"/>
                </a:lnTo>
                <a:lnTo>
                  <a:pt x="686" y="1153"/>
                </a:lnTo>
                <a:lnTo>
                  <a:pt x="676" y="1159"/>
                </a:lnTo>
                <a:lnTo>
                  <a:pt x="681" y="1159"/>
                </a:lnTo>
                <a:lnTo>
                  <a:pt x="686" y="1159"/>
                </a:lnTo>
                <a:lnTo>
                  <a:pt x="686" y="1164"/>
                </a:lnTo>
                <a:lnTo>
                  <a:pt x="686" y="1159"/>
                </a:lnTo>
                <a:lnTo>
                  <a:pt x="702" y="1148"/>
                </a:lnTo>
                <a:lnTo>
                  <a:pt x="707" y="1143"/>
                </a:lnTo>
                <a:lnTo>
                  <a:pt x="712" y="1143"/>
                </a:lnTo>
                <a:lnTo>
                  <a:pt x="722" y="1133"/>
                </a:lnTo>
                <a:lnTo>
                  <a:pt x="2276" y="2364"/>
                </a:lnTo>
                <a:lnTo>
                  <a:pt x="728" y="1081"/>
                </a:lnTo>
                <a:lnTo>
                  <a:pt x="728" y="1076"/>
                </a:lnTo>
                <a:lnTo>
                  <a:pt x="733" y="1065"/>
                </a:lnTo>
                <a:lnTo>
                  <a:pt x="728" y="1065"/>
                </a:lnTo>
                <a:lnTo>
                  <a:pt x="728" y="1070"/>
                </a:lnTo>
                <a:lnTo>
                  <a:pt x="722" y="1076"/>
                </a:lnTo>
                <a:lnTo>
                  <a:pt x="712" y="1076"/>
                </a:lnTo>
                <a:lnTo>
                  <a:pt x="712" y="1081"/>
                </a:lnTo>
                <a:lnTo>
                  <a:pt x="717" y="1081"/>
                </a:lnTo>
                <a:lnTo>
                  <a:pt x="722" y="1081"/>
                </a:lnTo>
                <a:lnTo>
                  <a:pt x="728" y="1081"/>
                </a:lnTo>
                <a:lnTo>
                  <a:pt x="2276" y="2364"/>
                </a:lnTo>
                <a:lnTo>
                  <a:pt x="790" y="966"/>
                </a:lnTo>
                <a:lnTo>
                  <a:pt x="785" y="972"/>
                </a:lnTo>
                <a:lnTo>
                  <a:pt x="790" y="972"/>
                </a:lnTo>
                <a:lnTo>
                  <a:pt x="790" y="966"/>
                </a:lnTo>
                <a:lnTo>
                  <a:pt x="2276" y="2364"/>
                </a:lnTo>
                <a:lnTo>
                  <a:pt x="785" y="302"/>
                </a:lnTo>
                <a:lnTo>
                  <a:pt x="790" y="296"/>
                </a:lnTo>
                <a:lnTo>
                  <a:pt x="785" y="296"/>
                </a:lnTo>
                <a:lnTo>
                  <a:pt x="785" y="302"/>
                </a:lnTo>
                <a:lnTo>
                  <a:pt x="2276" y="2364"/>
                </a:lnTo>
                <a:lnTo>
                  <a:pt x="800" y="707"/>
                </a:lnTo>
                <a:lnTo>
                  <a:pt x="800" y="702"/>
                </a:lnTo>
                <a:lnTo>
                  <a:pt x="805" y="696"/>
                </a:lnTo>
                <a:lnTo>
                  <a:pt x="800" y="702"/>
                </a:lnTo>
                <a:lnTo>
                  <a:pt x="800" y="707"/>
                </a:lnTo>
                <a:lnTo>
                  <a:pt x="2276" y="2364"/>
                </a:lnTo>
                <a:lnTo>
                  <a:pt x="800" y="494"/>
                </a:lnTo>
                <a:lnTo>
                  <a:pt x="795" y="499"/>
                </a:lnTo>
                <a:lnTo>
                  <a:pt x="795" y="504"/>
                </a:lnTo>
                <a:lnTo>
                  <a:pt x="795" y="499"/>
                </a:lnTo>
                <a:lnTo>
                  <a:pt x="800" y="499"/>
                </a:lnTo>
                <a:lnTo>
                  <a:pt x="805" y="499"/>
                </a:lnTo>
                <a:lnTo>
                  <a:pt x="805" y="494"/>
                </a:lnTo>
                <a:lnTo>
                  <a:pt x="805" y="489"/>
                </a:lnTo>
                <a:lnTo>
                  <a:pt x="800" y="494"/>
                </a:lnTo>
                <a:lnTo>
                  <a:pt x="2276" y="2364"/>
                </a:lnTo>
                <a:lnTo>
                  <a:pt x="800" y="416"/>
                </a:lnTo>
                <a:lnTo>
                  <a:pt x="795" y="421"/>
                </a:lnTo>
                <a:lnTo>
                  <a:pt x="805" y="416"/>
                </a:lnTo>
                <a:lnTo>
                  <a:pt x="805" y="411"/>
                </a:lnTo>
                <a:lnTo>
                  <a:pt x="800" y="416"/>
                </a:lnTo>
                <a:lnTo>
                  <a:pt x="2276" y="2364"/>
                </a:lnTo>
                <a:lnTo>
                  <a:pt x="800" y="582"/>
                </a:lnTo>
                <a:lnTo>
                  <a:pt x="800" y="577"/>
                </a:lnTo>
                <a:lnTo>
                  <a:pt x="795" y="582"/>
                </a:lnTo>
                <a:lnTo>
                  <a:pt x="790" y="587"/>
                </a:lnTo>
                <a:lnTo>
                  <a:pt x="795" y="587"/>
                </a:lnTo>
                <a:lnTo>
                  <a:pt x="790" y="587"/>
                </a:lnTo>
                <a:lnTo>
                  <a:pt x="795" y="587"/>
                </a:lnTo>
                <a:lnTo>
                  <a:pt x="790" y="587"/>
                </a:lnTo>
                <a:lnTo>
                  <a:pt x="795" y="587"/>
                </a:lnTo>
                <a:lnTo>
                  <a:pt x="800" y="582"/>
                </a:lnTo>
                <a:lnTo>
                  <a:pt x="2276" y="2364"/>
                </a:lnTo>
                <a:lnTo>
                  <a:pt x="795" y="587"/>
                </a:lnTo>
                <a:lnTo>
                  <a:pt x="795" y="582"/>
                </a:lnTo>
                <a:lnTo>
                  <a:pt x="800" y="582"/>
                </a:lnTo>
                <a:lnTo>
                  <a:pt x="795" y="587"/>
                </a:lnTo>
                <a:lnTo>
                  <a:pt x="2276" y="2364"/>
                </a:lnTo>
                <a:lnTo>
                  <a:pt x="483" y="1299"/>
                </a:lnTo>
                <a:lnTo>
                  <a:pt x="489" y="1294"/>
                </a:lnTo>
                <a:lnTo>
                  <a:pt x="489" y="1289"/>
                </a:lnTo>
                <a:lnTo>
                  <a:pt x="483" y="1289"/>
                </a:lnTo>
                <a:lnTo>
                  <a:pt x="478" y="1294"/>
                </a:lnTo>
                <a:lnTo>
                  <a:pt x="473" y="1299"/>
                </a:lnTo>
                <a:lnTo>
                  <a:pt x="478" y="1294"/>
                </a:lnTo>
                <a:lnTo>
                  <a:pt x="478" y="1299"/>
                </a:lnTo>
                <a:lnTo>
                  <a:pt x="483" y="1294"/>
                </a:lnTo>
                <a:lnTo>
                  <a:pt x="483" y="1299"/>
                </a:lnTo>
                <a:lnTo>
                  <a:pt x="2276" y="2364"/>
                </a:lnTo>
                <a:lnTo>
                  <a:pt x="468" y="1278"/>
                </a:lnTo>
                <a:lnTo>
                  <a:pt x="468" y="1273"/>
                </a:lnTo>
                <a:lnTo>
                  <a:pt x="473" y="1273"/>
                </a:lnTo>
                <a:lnTo>
                  <a:pt x="473" y="1268"/>
                </a:lnTo>
                <a:lnTo>
                  <a:pt x="468" y="1263"/>
                </a:lnTo>
                <a:lnTo>
                  <a:pt x="457" y="1268"/>
                </a:lnTo>
                <a:lnTo>
                  <a:pt x="452" y="1273"/>
                </a:lnTo>
                <a:lnTo>
                  <a:pt x="452" y="1278"/>
                </a:lnTo>
                <a:lnTo>
                  <a:pt x="447" y="1283"/>
                </a:lnTo>
                <a:lnTo>
                  <a:pt x="452" y="1283"/>
                </a:lnTo>
                <a:lnTo>
                  <a:pt x="457" y="1283"/>
                </a:lnTo>
                <a:lnTo>
                  <a:pt x="457" y="1289"/>
                </a:lnTo>
                <a:lnTo>
                  <a:pt x="463" y="1289"/>
                </a:lnTo>
                <a:lnTo>
                  <a:pt x="468" y="1283"/>
                </a:lnTo>
                <a:lnTo>
                  <a:pt x="468" y="1278"/>
                </a:lnTo>
                <a:lnTo>
                  <a:pt x="2276" y="2364"/>
                </a:lnTo>
                <a:lnTo>
                  <a:pt x="515" y="1242"/>
                </a:lnTo>
                <a:lnTo>
                  <a:pt x="525" y="1237"/>
                </a:lnTo>
                <a:lnTo>
                  <a:pt x="530" y="1231"/>
                </a:lnTo>
                <a:lnTo>
                  <a:pt x="530" y="1226"/>
                </a:lnTo>
                <a:lnTo>
                  <a:pt x="515" y="1231"/>
                </a:lnTo>
                <a:lnTo>
                  <a:pt x="504" y="1242"/>
                </a:lnTo>
                <a:lnTo>
                  <a:pt x="509" y="1242"/>
                </a:lnTo>
                <a:lnTo>
                  <a:pt x="504" y="1247"/>
                </a:lnTo>
                <a:lnTo>
                  <a:pt x="515" y="1242"/>
                </a:lnTo>
                <a:lnTo>
                  <a:pt x="2276" y="2364"/>
                </a:lnTo>
                <a:lnTo>
                  <a:pt x="457" y="1372"/>
                </a:lnTo>
                <a:lnTo>
                  <a:pt x="463" y="1372"/>
                </a:lnTo>
                <a:lnTo>
                  <a:pt x="463" y="1366"/>
                </a:lnTo>
                <a:lnTo>
                  <a:pt x="457" y="1372"/>
                </a:lnTo>
                <a:lnTo>
                  <a:pt x="2276" y="2364"/>
                </a:lnTo>
                <a:lnTo>
                  <a:pt x="494" y="1330"/>
                </a:lnTo>
                <a:lnTo>
                  <a:pt x="499" y="1325"/>
                </a:lnTo>
                <a:lnTo>
                  <a:pt x="483" y="1335"/>
                </a:lnTo>
                <a:lnTo>
                  <a:pt x="483" y="1330"/>
                </a:lnTo>
                <a:lnTo>
                  <a:pt x="489" y="1330"/>
                </a:lnTo>
                <a:lnTo>
                  <a:pt x="483" y="1335"/>
                </a:lnTo>
                <a:lnTo>
                  <a:pt x="494" y="1330"/>
                </a:lnTo>
                <a:lnTo>
                  <a:pt x="2276" y="2364"/>
                </a:lnTo>
                <a:lnTo>
                  <a:pt x="437" y="1133"/>
                </a:lnTo>
                <a:lnTo>
                  <a:pt x="431" y="1133"/>
                </a:lnTo>
                <a:lnTo>
                  <a:pt x="431" y="1138"/>
                </a:lnTo>
                <a:lnTo>
                  <a:pt x="431" y="1133"/>
                </a:lnTo>
                <a:lnTo>
                  <a:pt x="431" y="1138"/>
                </a:lnTo>
                <a:lnTo>
                  <a:pt x="431" y="1133"/>
                </a:lnTo>
                <a:lnTo>
                  <a:pt x="437" y="1133"/>
                </a:lnTo>
                <a:lnTo>
                  <a:pt x="2276" y="2364"/>
                </a:lnTo>
                <a:lnTo>
                  <a:pt x="457" y="1257"/>
                </a:lnTo>
                <a:lnTo>
                  <a:pt x="463" y="1257"/>
                </a:lnTo>
                <a:lnTo>
                  <a:pt x="463" y="1252"/>
                </a:lnTo>
                <a:lnTo>
                  <a:pt x="457" y="1252"/>
                </a:lnTo>
                <a:lnTo>
                  <a:pt x="457" y="1257"/>
                </a:lnTo>
                <a:lnTo>
                  <a:pt x="457" y="1252"/>
                </a:lnTo>
                <a:lnTo>
                  <a:pt x="457" y="1257"/>
                </a:lnTo>
                <a:lnTo>
                  <a:pt x="2276" y="2364"/>
                </a:lnTo>
                <a:lnTo>
                  <a:pt x="473" y="1283"/>
                </a:lnTo>
                <a:lnTo>
                  <a:pt x="478" y="1283"/>
                </a:lnTo>
                <a:lnTo>
                  <a:pt x="483" y="1278"/>
                </a:lnTo>
                <a:lnTo>
                  <a:pt x="483" y="1273"/>
                </a:lnTo>
                <a:lnTo>
                  <a:pt x="478" y="1273"/>
                </a:lnTo>
                <a:lnTo>
                  <a:pt x="468" y="1283"/>
                </a:lnTo>
                <a:lnTo>
                  <a:pt x="473" y="1283"/>
                </a:lnTo>
                <a:lnTo>
                  <a:pt x="2276" y="2364"/>
                </a:lnTo>
                <a:lnTo>
                  <a:pt x="416" y="1315"/>
                </a:lnTo>
                <a:lnTo>
                  <a:pt x="411" y="1315"/>
                </a:lnTo>
                <a:lnTo>
                  <a:pt x="411" y="1320"/>
                </a:lnTo>
                <a:lnTo>
                  <a:pt x="416" y="1315"/>
                </a:lnTo>
                <a:lnTo>
                  <a:pt x="2276" y="2364"/>
                </a:lnTo>
                <a:lnTo>
                  <a:pt x="499" y="1346"/>
                </a:lnTo>
                <a:lnTo>
                  <a:pt x="504" y="1346"/>
                </a:lnTo>
                <a:lnTo>
                  <a:pt x="499" y="1341"/>
                </a:lnTo>
                <a:lnTo>
                  <a:pt x="494" y="1346"/>
                </a:lnTo>
                <a:lnTo>
                  <a:pt x="499" y="1346"/>
                </a:lnTo>
                <a:lnTo>
                  <a:pt x="2276" y="2364"/>
                </a:lnTo>
                <a:lnTo>
                  <a:pt x="587" y="1221"/>
                </a:lnTo>
                <a:lnTo>
                  <a:pt x="598" y="1221"/>
                </a:lnTo>
                <a:lnTo>
                  <a:pt x="603" y="1211"/>
                </a:lnTo>
                <a:lnTo>
                  <a:pt x="598" y="1211"/>
                </a:lnTo>
                <a:lnTo>
                  <a:pt x="592" y="1221"/>
                </a:lnTo>
                <a:lnTo>
                  <a:pt x="587" y="1221"/>
                </a:lnTo>
                <a:lnTo>
                  <a:pt x="2276" y="2364"/>
                </a:lnTo>
                <a:lnTo>
                  <a:pt x="187" y="1335"/>
                </a:lnTo>
                <a:lnTo>
                  <a:pt x="192" y="1335"/>
                </a:lnTo>
                <a:lnTo>
                  <a:pt x="192" y="1341"/>
                </a:lnTo>
                <a:lnTo>
                  <a:pt x="192" y="1335"/>
                </a:lnTo>
                <a:lnTo>
                  <a:pt x="192" y="1341"/>
                </a:lnTo>
                <a:lnTo>
                  <a:pt x="192" y="1335"/>
                </a:lnTo>
                <a:lnTo>
                  <a:pt x="192" y="1341"/>
                </a:lnTo>
                <a:lnTo>
                  <a:pt x="198" y="1335"/>
                </a:lnTo>
                <a:lnTo>
                  <a:pt x="198" y="1341"/>
                </a:lnTo>
                <a:lnTo>
                  <a:pt x="198" y="1335"/>
                </a:lnTo>
                <a:lnTo>
                  <a:pt x="203" y="1335"/>
                </a:lnTo>
                <a:lnTo>
                  <a:pt x="208" y="1335"/>
                </a:lnTo>
                <a:lnTo>
                  <a:pt x="208" y="1325"/>
                </a:lnTo>
                <a:lnTo>
                  <a:pt x="213" y="1330"/>
                </a:lnTo>
                <a:lnTo>
                  <a:pt x="208" y="1325"/>
                </a:lnTo>
                <a:lnTo>
                  <a:pt x="213" y="1325"/>
                </a:lnTo>
                <a:lnTo>
                  <a:pt x="213" y="1320"/>
                </a:lnTo>
                <a:lnTo>
                  <a:pt x="208" y="1320"/>
                </a:lnTo>
                <a:lnTo>
                  <a:pt x="213" y="1320"/>
                </a:lnTo>
                <a:lnTo>
                  <a:pt x="208" y="1320"/>
                </a:lnTo>
                <a:lnTo>
                  <a:pt x="208" y="1315"/>
                </a:lnTo>
                <a:lnTo>
                  <a:pt x="203" y="1315"/>
                </a:lnTo>
                <a:lnTo>
                  <a:pt x="198" y="1315"/>
                </a:lnTo>
                <a:lnTo>
                  <a:pt x="198" y="1320"/>
                </a:lnTo>
                <a:lnTo>
                  <a:pt x="198" y="1315"/>
                </a:lnTo>
                <a:lnTo>
                  <a:pt x="192" y="1320"/>
                </a:lnTo>
                <a:lnTo>
                  <a:pt x="187" y="1320"/>
                </a:lnTo>
                <a:lnTo>
                  <a:pt x="187" y="1325"/>
                </a:lnTo>
                <a:lnTo>
                  <a:pt x="182" y="1330"/>
                </a:lnTo>
                <a:lnTo>
                  <a:pt x="187" y="1330"/>
                </a:lnTo>
                <a:lnTo>
                  <a:pt x="182" y="1330"/>
                </a:lnTo>
                <a:lnTo>
                  <a:pt x="187" y="1330"/>
                </a:lnTo>
                <a:lnTo>
                  <a:pt x="182" y="1335"/>
                </a:lnTo>
                <a:lnTo>
                  <a:pt x="187" y="1330"/>
                </a:lnTo>
                <a:lnTo>
                  <a:pt x="182" y="1335"/>
                </a:lnTo>
                <a:lnTo>
                  <a:pt x="187" y="1335"/>
                </a:lnTo>
                <a:lnTo>
                  <a:pt x="182" y="1335"/>
                </a:lnTo>
                <a:lnTo>
                  <a:pt x="187" y="1335"/>
                </a:lnTo>
                <a:lnTo>
                  <a:pt x="2276" y="2364"/>
                </a:lnTo>
                <a:lnTo>
                  <a:pt x="613" y="1148"/>
                </a:lnTo>
                <a:lnTo>
                  <a:pt x="608" y="1148"/>
                </a:lnTo>
                <a:lnTo>
                  <a:pt x="608" y="1153"/>
                </a:lnTo>
                <a:lnTo>
                  <a:pt x="613" y="1148"/>
                </a:lnTo>
                <a:lnTo>
                  <a:pt x="2276" y="2364"/>
                </a:lnTo>
                <a:lnTo>
                  <a:pt x="530" y="1252"/>
                </a:lnTo>
                <a:lnTo>
                  <a:pt x="535" y="1252"/>
                </a:lnTo>
                <a:lnTo>
                  <a:pt x="541" y="1247"/>
                </a:lnTo>
                <a:lnTo>
                  <a:pt x="541" y="1242"/>
                </a:lnTo>
                <a:lnTo>
                  <a:pt x="530" y="1252"/>
                </a:lnTo>
                <a:lnTo>
                  <a:pt x="2276" y="2364"/>
                </a:lnTo>
                <a:lnTo>
                  <a:pt x="805" y="655"/>
                </a:lnTo>
                <a:lnTo>
                  <a:pt x="800" y="660"/>
                </a:lnTo>
                <a:lnTo>
                  <a:pt x="800" y="655"/>
                </a:lnTo>
                <a:lnTo>
                  <a:pt x="805" y="655"/>
                </a:lnTo>
                <a:lnTo>
                  <a:pt x="2276" y="2364"/>
                </a:lnTo>
                <a:lnTo>
                  <a:pt x="629" y="1128"/>
                </a:lnTo>
                <a:lnTo>
                  <a:pt x="624" y="1128"/>
                </a:lnTo>
                <a:lnTo>
                  <a:pt x="624" y="1133"/>
                </a:lnTo>
                <a:lnTo>
                  <a:pt x="629" y="1128"/>
                </a:lnTo>
                <a:lnTo>
                  <a:pt x="2276" y="2364"/>
                </a:lnTo>
                <a:lnTo>
                  <a:pt x="733" y="1133"/>
                </a:lnTo>
                <a:lnTo>
                  <a:pt x="738" y="1128"/>
                </a:lnTo>
                <a:lnTo>
                  <a:pt x="733" y="1128"/>
                </a:lnTo>
                <a:lnTo>
                  <a:pt x="728" y="1133"/>
                </a:lnTo>
                <a:lnTo>
                  <a:pt x="733" y="1133"/>
                </a:lnTo>
                <a:lnTo>
                  <a:pt x="2276" y="2364"/>
                </a:lnTo>
                <a:lnTo>
                  <a:pt x="608" y="1195"/>
                </a:lnTo>
                <a:lnTo>
                  <a:pt x="603" y="1200"/>
                </a:lnTo>
                <a:lnTo>
                  <a:pt x="608" y="1200"/>
                </a:lnTo>
                <a:lnTo>
                  <a:pt x="603" y="1200"/>
                </a:lnTo>
                <a:lnTo>
                  <a:pt x="608" y="1195"/>
                </a:lnTo>
                <a:lnTo>
                  <a:pt x="2276" y="2364"/>
                </a:lnTo>
                <a:lnTo>
                  <a:pt x="582" y="1221"/>
                </a:lnTo>
                <a:lnTo>
                  <a:pt x="577" y="1221"/>
                </a:lnTo>
                <a:lnTo>
                  <a:pt x="566" y="1231"/>
                </a:lnTo>
                <a:lnTo>
                  <a:pt x="572" y="1231"/>
                </a:lnTo>
                <a:lnTo>
                  <a:pt x="582" y="1226"/>
                </a:lnTo>
                <a:lnTo>
                  <a:pt x="582" y="1221"/>
                </a:lnTo>
                <a:lnTo>
                  <a:pt x="2276" y="2364"/>
                </a:lnTo>
                <a:lnTo>
                  <a:pt x="629" y="1179"/>
                </a:lnTo>
                <a:lnTo>
                  <a:pt x="629" y="1174"/>
                </a:lnTo>
                <a:lnTo>
                  <a:pt x="618" y="1179"/>
                </a:lnTo>
                <a:lnTo>
                  <a:pt x="618" y="1185"/>
                </a:lnTo>
                <a:lnTo>
                  <a:pt x="624" y="1179"/>
                </a:lnTo>
                <a:lnTo>
                  <a:pt x="624" y="1185"/>
                </a:lnTo>
                <a:lnTo>
                  <a:pt x="624" y="1179"/>
                </a:lnTo>
                <a:lnTo>
                  <a:pt x="629" y="1179"/>
                </a:lnTo>
                <a:lnTo>
                  <a:pt x="2276" y="2364"/>
                </a:lnTo>
                <a:lnTo>
                  <a:pt x="3912" y="192"/>
                </a:lnTo>
                <a:lnTo>
                  <a:pt x="3912" y="187"/>
                </a:lnTo>
                <a:lnTo>
                  <a:pt x="3907" y="182"/>
                </a:lnTo>
                <a:lnTo>
                  <a:pt x="3902" y="182"/>
                </a:lnTo>
                <a:lnTo>
                  <a:pt x="3902" y="187"/>
                </a:lnTo>
                <a:lnTo>
                  <a:pt x="3907" y="192"/>
                </a:lnTo>
                <a:lnTo>
                  <a:pt x="3912" y="192"/>
                </a:lnTo>
                <a:lnTo>
                  <a:pt x="2276" y="2364"/>
                </a:lnTo>
                <a:lnTo>
                  <a:pt x="3886" y="130"/>
                </a:lnTo>
                <a:lnTo>
                  <a:pt x="3886" y="125"/>
                </a:lnTo>
                <a:lnTo>
                  <a:pt x="3881" y="130"/>
                </a:lnTo>
                <a:lnTo>
                  <a:pt x="3886" y="130"/>
                </a:lnTo>
                <a:lnTo>
                  <a:pt x="2276" y="2364"/>
                </a:lnTo>
                <a:lnTo>
                  <a:pt x="3860" y="109"/>
                </a:lnTo>
                <a:lnTo>
                  <a:pt x="3860" y="104"/>
                </a:lnTo>
                <a:lnTo>
                  <a:pt x="3865" y="104"/>
                </a:lnTo>
                <a:lnTo>
                  <a:pt x="3865" y="109"/>
                </a:lnTo>
                <a:lnTo>
                  <a:pt x="3865" y="114"/>
                </a:lnTo>
                <a:lnTo>
                  <a:pt x="3871" y="109"/>
                </a:lnTo>
                <a:lnTo>
                  <a:pt x="3871" y="114"/>
                </a:lnTo>
                <a:lnTo>
                  <a:pt x="3871" y="109"/>
                </a:lnTo>
                <a:lnTo>
                  <a:pt x="3876" y="109"/>
                </a:lnTo>
                <a:lnTo>
                  <a:pt x="3871" y="109"/>
                </a:lnTo>
                <a:lnTo>
                  <a:pt x="3876" y="104"/>
                </a:lnTo>
                <a:lnTo>
                  <a:pt x="3871" y="104"/>
                </a:lnTo>
                <a:lnTo>
                  <a:pt x="3865" y="99"/>
                </a:lnTo>
                <a:lnTo>
                  <a:pt x="3860" y="104"/>
                </a:lnTo>
                <a:lnTo>
                  <a:pt x="3855" y="104"/>
                </a:lnTo>
                <a:lnTo>
                  <a:pt x="3860" y="109"/>
                </a:lnTo>
                <a:lnTo>
                  <a:pt x="2276" y="2364"/>
                </a:lnTo>
                <a:lnTo>
                  <a:pt x="3840" y="89"/>
                </a:lnTo>
                <a:lnTo>
                  <a:pt x="3845" y="89"/>
                </a:lnTo>
                <a:lnTo>
                  <a:pt x="3845" y="83"/>
                </a:lnTo>
                <a:lnTo>
                  <a:pt x="3845" y="78"/>
                </a:lnTo>
                <a:lnTo>
                  <a:pt x="3840" y="78"/>
                </a:lnTo>
                <a:lnTo>
                  <a:pt x="3834" y="89"/>
                </a:lnTo>
                <a:lnTo>
                  <a:pt x="3840" y="89"/>
                </a:lnTo>
                <a:lnTo>
                  <a:pt x="2276" y="2364"/>
                </a:lnTo>
                <a:lnTo>
                  <a:pt x="3798" y="57"/>
                </a:lnTo>
                <a:lnTo>
                  <a:pt x="3803" y="52"/>
                </a:lnTo>
                <a:lnTo>
                  <a:pt x="3803" y="57"/>
                </a:lnTo>
                <a:lnTo>
                  <a:pt x="3808" y="52"/>
                </a:lnTo>
                <a:lnTo>
                  <a:pt x="3814" y="52"/>
                </a:lnTo>
                <a:lnTo>
                  <a:pt x="3814" y="47"/>
                </a:lnTo>
                <a:lnTo>
                  <a:pt x="3819" y="42"/>
                </a:lnTo>
                <a:lnTo>
                  <a:pt x="3814" y="42"/>
                </a:lnTo>
                <a:lnTo>
                  <a:pt x="3819" y="37"/>
                </a:lnTo>
                <a:lnTo>
                  <a:pt x="3814" y="37"/>
                </a:lnTo>
                <a:lnTo>
                  <a:pt x="3819" y="31"/>
                </a:lnTo>
                <a:lnTo>
                  <a:pt x="3814" y="37"/>
                </a:lnTo>
                <a:lnTo>
                  <a:pt x="3814" y="31"/>
                </a:lnTo>
                <a:lnTo>
                  <a:pt x="3808" y="37"/>
                </a:lnTo>
                <a:lnTo>
                  <a:pt x="3803" y="37"/>
                </a:lnTo>
                <a:lnTo>
                  <a:pt x="3803" y="42"/>
                </a:lnTo>
                <a:lnTo>
                  <a:pt x="3798" y="42"/>
                </a:lnTo>
                <a:lnTo>
                  <a:pt x="3798" y="47"/>
                </a:lnTo>
                <a:lnTo>
                  <a:pt x="3798" y="52"/>
                </a:lnTo>
                <a:lnTo>
                  <a:pt x="3798" y="57"/>
                </a:lnTo>
                <a:lnTo>
                  <a:pt x="2276" y="2364"/>
                </a:lnTo>
                <a:lnTo>
                  <a:pt x="3829" y="156"/>
                </a:lnTo>
                <a:lnTo>
                  <a:pt x="3829" y="151"/>
                </a:lnTo>
                <a:lnTo>
                  <a:pt x="3834" y="151"/>
                </a:lnTo>
                <a:lnTo>
                  <a:pt x="3829" y="146"/>
                </a:lnTo>
                <a:lnTo>
                  <a:pt x="3834" y="146"/>
                </a:lnTo>
                <a:lnTo>
                  <a:pt x="3829" y="146"/>
                </a:lnTo>
                <a:lnTo>
                  <a:pt x="3829" y="140"/>
                </a:lnTo>
                <a:lnTo>
                  <a:pt x="3824" y="146"/>
                </a:lnTo>
                <a:lnTo>
                  <a:pt x="3824" y="151"/>
                </a:lnTo>
                <a:lnTo>
                  <a:pt x="3829" y="151"/>
                </a:lnTo>
                <a:lnTo>
                  <a:pt x="3829" y="156"/>
                </a:lnTo>
                <a:lnTo>
                  <a:pt x="2276" y="2364"/>
                </a:lnTo>
                <a:lnTo>
                  <a:pt x="3969" y="94"/>
                </a:lnTo>
                <a:lnTo>
                  <a:pt x="3969" y="89"/>
                </a:lnTo>
                <a:lnTo>
                  <a:pt x="3975" y="89"/>
                </a:lnTo>
                <a:lnTo>
                  <a:pt x="3969" y="89"/>
                </a:lnTo>
                <a:lnTo>
                  <a:pt x="3969" y="94"/>
                </a:lnTo>
                <a:lnTo>
                  <a:pt x="2276" y="2364"/>
                </a:lnTo>
                <a:lnTo>
                  <a:pt x="4333" y="2094"/>
                </a:lnTo>
                <a:lnTo>
                  <a:pt x="4338" y="2094"/>
                </a:lnTo>
                <a:lnTo>
                  <a:pt x="4343" y="2094"/>
                </a:lnTo>
                <a:lnTo>
                  <a:pt x="4343" y="2099"/>
                </a:lnTo>
                <a:lnTo>
                  <a:pt x="4349" y="2104"/>
                </a:lnTo>
                <a:lnTo>
                  <a:pt x="4354" y="2104"/>
                </a:lnTo>
                <a:lnTo>
                  <a:pt x="4359" y="2104"/>
                </a:lnTo>
                <a:lnTo>
                  <a:pt x="4354" y="2099"/>
                </a:lnTo>
                <a:lnTo>
                  <a:pt x="4359" y="2094"/>
                </a:lnTo>
                <a:lnTo>
                  <a:pt x="4364" y="2094"/>
                </a:lnTo>
                <a:lnTo>
                  <a:pt x="4354" y="2089"/>
                </a:lnTo>
                <a:lnTo>
                  <a:pt x="4359" y="2089"/>
                </a:lnTo>
                <a:lnTo>
                  <a:pt x="4364" y="2083"/>
                </a:lnTo>
                <a:lnTo>
                  <a:pt x="4364" y="2078"/>
                </a:lnTo>
                <a:lnTo>
                  <a:pt x="4354" y="2089"/>
                </a:lnTo>
                <a:lnTo>
                  <a:pt x="4349" y="2083"/>
                </a:lnTo>
                <a:lnTo>
                  <a:pt x="4349" y="2078"/>
                </a:lnTo>
                <a:lnTo>
                  <a:pt x="4349" y="2083"/>
                </a:lnTo>
                <a:lnTo>
                  <a:pt x="4343" y="2083"/>
                </a:lnTo>
                <a:lnTo>
                  <a:pt x="4343" y="2089"/>
                </a:lnTo>
                <a:lnTo>
                  <a:pt x="4333" y="2094"/>
                </a:lnTo>
                <a:lnTo>
                  <a:pt x="2276" y="2364"/>
                </a:lnTo>
                <a:lnTo>
                  <a:pt x="4369" y="2115"/>
                </a:lnTo>
                <a:lnTo>
                  <a:pt x="4364" y="2120"/>
                </a:lnTo>
                <a:lnTo>
                  <a:pt x="4354" y="2130"/>
                </a:lnTo>
                <a:lnTo>
                  <a:pt x="4354" y="2135"/>
                </a:lnTo>
                <a:lnTo>
                  <a:pt x="4354" y="2141"/>
                </a:lnTo>
                <a:lnTo>
                  <a:pt x="4338" y="2146"/>
                </a:lnTo>
                <a:lnTo>
                  <a:pt x="4349" y="2146"/>
                </a:lnTo>
                <a:lnTo>
                  <a:pt x="4354" y="2146"/>
                </a:lnTo>
                <a:lnTo>
                  <a:pt x="4354" y="2156"/>
                </a:lnTo>
                <a:lnTo>
                  <a:pt x="4359" y="2167"/>
                </a:lnTo>
                <a:lnTo>
                  <a:pt x="4364" y="2167"/>
                </a:lnTo>
                <a:lnTo>
                  <a:pt x="4364" y="2161"/>
                </a:lnTo>
                <a:lnTo>
                  <a:pt x="4369" y="2172"/>
                </a:lnTo>
                <a:lnTo>
                  <a:pt x="4380" y="2182"/>
                </a:lnTo>
                <a:lnTo>
                  <a:pt x="4385" y="2182"/>
                </a:lnTo>
                <a:lnTo>
                  <a:pt x="4395" y="2172"/>
                </a:lnTo>
                <a:lnTo>
                  <a:pt x="4390" y="2167"/>
                </a:lnTo>
                <a:lnTo>
                  <a:pt x="4385" y="2156"/>
                </a:lnTo>
                <a:lnTo>
                  <a:pt x="4385" y="2151"/>
                </a:lnTo>
                <a:lnTo>
                  <a:pt x="4390" y="2151"/>
                </a:lnTo>
                <a:lnTo>
                  <a:pt x="4395" y="2151"/>
                </a:lnTo>
                <a:lnTo>
                  <a:pt x="4395" y="2141"/>
                </a:lnTo>
                <a:lnTo>
                  <a:pt x="4385" y="2141"/>
                </a:lnTo>
                <a:lnTo>
                  <a:pt x="4390" y="2130"/>
                </a:lnTo>
                <a:lnTo>
                  <a:pt x="4395" y="2130"/>
                </a:lnTo>
                <a:lnTo>
                  <a:pt x="4395" y="2120"/>
                </a:lnTo>
                <a:lnTo>
                  <a:pt x="4375" y="2130"/>
                </a:lnTo>
                <a:lnTo>
                  <a:pt x="4375" y="2120"/>
                </a:lnTo>
                <a:lnTo>
                  <a:pt x="4375" y="2115"/>
                </a:lnTo>
                <a:lnTo>
                  <a:pt x="4369" y="2115"/>
                </a:lnTo>
                <a:lnTo>
                  <a:pt x="2276" y="2364"/>
                </a:lnTo>
                <a:lnTo>
                  <a:pt x="3315" y="899"/>
                </a:lnTo>
                <a:lnTo>
                  <a:pt x="3315" y="878"/>
                </a:lnTo>
                <a:lnTo>
                  <a:pt x="3310" y="857"/>
                </a:lnTo>
                <a:lnTo>
                  <a:pt x="3299" y="852"/>
                </a:lnTo>
                <a:lnTo>
                  <a:pt x="3284" y="842"/>
                </a:lnTo>
                <a:lnTo>
                  <a:pt x="3289" y="857"/>
                </a:lnTo>
                <a:lnTo>
                  <a:pt x="3294" y="889"/>
                </a:lnTo>
                <a:lnTo>
                  <a:pt x="3299" y="899"/>
                </a:lnTo>
                <a:lnTo>
                  <a:pt x="3304" y="904"/>
                </a:lnTo>
                <a:lnTo>
                  <a:pt x="3315" y="904"/>
                </a:lnTo>
                <a:lnTo>
                  <a:pt x="3315" y="899"/>
                </a:lnTo>
                <a:lnTo>
                  <a:pt x="2276" y="2364"/>
                </a:lnTo>
                <a:lnTo>
                  <a:pt x="3200" y="977"/>
                </a:lnTo>
                <a:lnTo>
                  <a:pt x="3206" y="992"/>
                </a:lnTo>
                <a:lnTo>
                  <a:pt x="3211" y="1003"/>
                </a:lnTo>
                <a:lnTo>
                  <a:pt x="3216" y="998"/>
                </a:lnTo>
                <a:lnTo>
                  <a:pt x="3226" y="972"/>
                </a:lnTo>
                <a:lnTo>
                  <a:pt x="3226" y="961"/>
                </a:lnTo>
                <a:lnTo>
                  <a:pt x="3206" y="946"/>
                </a:lnTo>
                <a:lnTo>
                  <a:pt x="3195" y="946"/>
                </a:lnTo>
                <a:lnTo>
                  <a:pt x="3190" y="946"/>
                </a:lnTo>
                <a:lnTo>
                  <a:pt x="3190" y="961"/>
                </a:lnTo>
                <a:lnTo>
                  <a:pt x="3200" y="977"/>
                </a:lnTo>
                <a:lnTo>
                  <a:pt x="2276" y="2364"/>
                </a:lnTo>
                <a:lnTo>
                  <a:pt x="3190" y="847"/>
                </a:lnTo>
                <a:lnTo>
                  <a:pt x="3195" y="857"/>
                </a:lnTo>
                <a:lnTo>
                  <a:pt x="3200" y="857"/>
                </a:lnTo>
                <a:lnTo>
                  <a:pt x="3200" y="852"/>
                </a:lnTo>
                <a:lnTo>
                  <a:pt x="3200" y="837"/>
                </a:lnTo>
                <a:lnTo>
                  <a:pt x="3195" y="831"/>
                </a:lnTo>
                <a:lnTo>
                  <a:pt x="3190" y="837"/>
                </a:lnTo>
                <a:lnTo>
                  <a:pt x="3185" y="842"/>
                </a:lnTo>
                <a:lnTo>
                  <a:pt x="3190" y="847"/>
                </a:lnTo>
                <a:lnTo>
                  <a:pt x="2276" y="2364"/>
                </a:lnTo>
                <a:lnTo>
                  <a:pt x="4369" y="2244"/>
                </a:lnTo>
                <a:lnTo>
                  <a:pt x="4364" y="2239"/>
                </a:lnTo>
                <a:lnTo>
                  <a:pt x="4359" y="2244"/>
                </a:lnTo>
                <a:lnTo>
                  <a:pt x="4354" y="2276"/>
                </a:lnTo>
                <a:lnTo>
                  <a:pt x="4349" y="2354"/>
                </a:lnTo>
                <a:lnTo>
                  <a:pt x="4349" y="2359"/>
                </a:lnTo>
                <a:lnTo>
                  <a:pt x="4354" y="2359"/>
                </a:lnTo>
                <a:lnTo>
                  <a:pt x="4369" y="2338"/>
                </a:lnTo>
                <a:lnTo>
                  <a:pt x="4375" y="2333"/>
                </a:lnTo>
                <a:lnTo>
                  <a:pt x="4375" y="2328"/>
                </a:lnTo>
                <a:lnTo>
                  <a:pt x="4369" y="2322"/>
                </a:lnTo>
                <a:lnTo>
                  <a:pt x="4369" y="2307"/>
                </a:lnTo>
                <a:lnTo>
                  <a:pt x="4369" y="2276"/>
                </a:lnTo>
                <a:lnTo>
                  <a:pt x="4369" y="2244"/>
                </a:lnTo>
                <a:lnTo>
                  <a:pt x="2276" y="2364"/>
                </a:lnTo>
                <a:lnTo>
                  <a:pt x="4385" y="1824"/>
                </a:lnTo>
                <a:lnTo>
                  <a:pt x="4380" y="1813"/>
                </a:lnTo>
                <a:lnTo>
                  <a:pt x="4380" y="1818"/>
                </a:lnTo>
                <a:lnTo>
                  <a:pt x="4369" y="1824"/>
                </a:lnTo>
                <a:lnTo>
                  <a:pt x="4369" y="1834"/>
                </a:lnTo>
                <a:lnTo>
                  <a:pt x="4375" y="1839"/>
                </a:lnTo>
                <a:lnTo>
                  <a:pt x="4390" y="1855"/>
                </a:lnTo>
                <a:lnTo>
                  <a:pt x="4395" y="1855"/>
                </a:lnTo>
                <a:lnTo>
                  <a:pt x="4395" y="1850"/>
                </a:lnTo>
                <a:lnTo>
                  <a:pt x="4380" y="1834"/>
                </a:lnTo>
                <a:lnTo>
                  <a:pt x="4375" y="1829"/>
                </a:lnTo>
                <a:lnTo>
                  <a:pt x="4380" y="1829"/>
                </a:lnTo>
                <a:lnTo>
                  <a:pt x="4385" y="1824"/>
                </a:lnTo>
                <a:lnTo>
                  <a:pt x="2276" y="2364"/>
                </a:lnTo>
                <a:lnTo>
                  <a:pt x="4380" y="385"/>
                </a:lnTo>
                <a:lnTo>
                  <a:pt x="4375" y="395"/>
                </a:lnTo>
                <a:lnTo>
                  <a:pt x="4380" y="405"/>
                </a:lnTo>
                <a:lnTo>
                  <a:pt x="4395" y="411"/>
                </a:lnTo>
                <a:lnTo>
                  <a:pt x="4395" y="353"/>
                </a:lnTo>
                <a:lnTo>
                  <a:pt x="4385" y="369"/>
                </a:lnTo>
                <a:lnTo>
                  <a:pt x="4380" y="385"/>
                </a:lnTo>
                <a:lnTo>
                  <a:pt x="2276" y="2364"/>
                </a:lnTo>
                <a:lnTo>
                  <a:pt x="4395" y="1434"/>
                </a:lnTo>
                <a:lnTo>
                  <a:pt x="4395" y="1424"/>
                </a:lnTo>
                <a:lnTo>
                  <a:pt x="4390" y="1424"/>
                </a:lnTo>
                <a:lnTo>
                  <a:pt x="4395" y="1434"/>
                </a:lnTo>
                <a:lnTo>
                  <a:pt x="2276" y="2364"/>
                </a:lnTo>
                <a:lnTo>
                  <a:pt x="3206" y="868"/>
                </a:lnTo>
                <a:lnTo>
                  <a:pt x="3216" y="868"/>
                </a:lnTo>
                <a:lnTo>
                  <a:pt x="3221" y="868"/>
                </a:lnTo>
                <a:lnTo>
                  <a:pt x="3216" y="863"/>
                </a:lnTo>
                <a:lnTo>
                  <a:pt x="3211" y="863"/>
                </a:lnTo>
                <a:lnTo>
                  <a:pt x="3221" y="857"/>
                </a:lnTo>
                <a:lnTo>
                  <a:pt x="3226" y="857"/>
                </a:lnTo>
                <a:lnTo>
                  <a:pt x="3221" y="852"/>
                </a:lnTo>
                <a:lnTo>
                  <a:pt x="3216" y="852"/>
                </a:lnTo>
                <a:lnTo>
                  <a:pt x="3216" y="847"/>
                </a:lnTo>
                <a:lnTo>
                  <a:pt x="3211" y="847"/>
                </a:lnTo>
                <a:lnTo>
                  <a:pt x="3211" y="852"/>
                </a:lnTo>
                <a:lnTo>
                  <a:pt x="3211" y="857"/>
                </a:lnTo>
                <a:lnTo>
                  <a:pt x="3206" y="863"/>
                </a:lnTo>
                <a:lnTo>
                  <a:pt x="3206" y="868"/>
                </a:lnTo>
                <a:lnTo>
                  <a:pt x="2276" y="2364"/>
                </a:lnTo>
                <a:lnTo>
                  <a:pt x="4375" y="1107"/>
                </a:lnTo>
                <a:lnTo>
                  <a:pt x="4380" y="1117"/>
                </a:lnTo>
                <a:lnTo>
                  <a:pt x="4390" y="1133"/>
                </a:lnTo>
                <a:lnTo>
                  <a:pt x="4390" y="1153"/>
                </a:lnTo>
                <a:lnTo>
                  <a:pt x="4375" y="1153"/>
                </a:lnTo>
                <a:lnTo>
                  <a:pt x="4369" y="1159"/>
                </a:lnTo>
                <a:lnTo>
                  <a:pt x="4375" y="1179"/>
                </a:lnTo>
                <a:lnTo>
                  <a:pt x="4380" y="1190"/>
                </a:lnTo>
                <a:lnTo>
                  <a:pt x="4395" y="1190"/>
                </a:lnTo>
                <a:lnTo>
                  <a:pt x="4395" y="1081"/>
                </a:lnTo>
                <a:lnTo>
                  <a:pt x="4375" y="1091"/>
                </a:lnTo>
                <a:lnTo>
                  <a:pt x="4369" y="1096"/>
                </a:lnTo>
                <a:lnTo>
                  <a:pt x="4375" y="1107"/>
                </a:lnTo>
                <a:lnTo>
                  <a:pt x="2276" y="2364"/>
                </a:lnTo>
                <a:lnTo>
                  <a:pt x="4390" y="2276"/>
                </a:lnTo>
                <a:lnTo>
                  <a:pt x="4395" y="2276"/>
                </a:lnTo>
                <a:lnTo>
                  <a:pt x="4395" y="2250"/>
                </a:lnTo>
                <a:lnTo>
                  <a:pt x="4385" y="2255"/>
                </a:lnTo>
                <a:lnTo>
                  <a:pt x="4380" y="2265"/>
                </a:lnTo>
                <a:lnTo>
                  <a:pt x="4385" y="2276"/>
                </a:lnTo>
                <a:lnTo>
                  <a:pt x="4385" y="2281"/>
                </a:lnTo>
                <a:lnTo>
                  <a:pt x="4390" y="2276"/>
                </a:lnTo>
                <a:lnTo>
                  <a:pt x="2276" y="2364"/>
                </a:lnTo>
                <a:lnTo>
                  <a:pt x="4177" y="1086"/>
                </a:lnTo>
                <a:lnTo>
                  <a:pt x="4177" y="1107"/>
                </a:lnTo>
                <a:lnTo>
                  <a:pt x="4182" y="1091"/>
                </a:lnTo>
                <a:lnTo>
                  <a:pt x="4177" y="1086"/>
                </a:lnTo>
                <a:lnTo>
                  <a:pt x="2276" y="2364"/>
                </a:lnTo>
                <a:lnTo>
                  <a:pt x="4240" y="972"/>
                </a:lnTo>
                <a:lnTo>
                  <a:pt x="4229" y="966"/>
                </a:lnTo>
                <a:lnTo>
                  <a:pt x="4229" y="972"/>
                </a:lnTo>
                <a:lnTo>
                  <a:pt x="4234" y="982"/>
                </a:lnTo>
                <a:lnTo>
                  <a:pt x="4234" y="987"/>
                </a:lnTo>
                <a:lnTo>
                  <a:pt x="4240" y="998"/>
                </a:lnTo>
                <a:lnTo>
                  <a:pt x="4240" y="1008"/>
                </a:lnTo>
                <a:lnTo>
                  <a:pt x="4240" y="1013"/>
                </a:lnTo>
                <a:lnTo>
                  <a:pt x="4240" y="1018"/>
                </a:lnTo>
                <a:lnTo>
                  <a:pt x="4240" y="1013"/>
                </a:lnTo>
                <a:lnTo>
                  <a:pt x="4240" y="972"/>
                </a:lnTo>
                <a:lnTo>
                  <a:pt x="2276" y="2364"/>
                </a:lnTo>
                <a:lnTo>
                  <a:pt x="4224" y="998"/>
                </a:lnTo>
                <a:lnTo>
                  <a:pt x="4219" y="1013"/>
                </a:lnTo>
                <a:lnTo>
                  <a:pt x="4214" y="1070"/>
                </a:lnTo>
                <a:lnTo>
                  <a:pt x="4214" y="1086"/>
                </a:lnTo>
                <a:lnTo>
                  <a:pt x="4219" y="1086"/>
                </a:lnTo>
                <a:lnTo>
                  <a:pt x="4224" y="998"/>
                </a:lnTo>
                <a:lnTo>
                  <a:pt x="2276" y="2364"/>
                </a:lnTo>
                <a:lnTo>
                  <a:pt x="4234" y="1065"/>
                </a:lnTo>
                <a:lnTo>
                  <a:pt x="4240" y="1055"/>
                </a:lnTo>
                <a:lnTo>
                  <a:pt x="4234" y="1024"/>
                </a:lnTo>
                <a:lnTo>
                  <a:pt x="4234" y="1018"/>
                </a:lnTo>
                <a:lnTo>
                  <a:pt x="4229" y="1039"/>
                </a:lnTo>
                <a:lnTo>
                  <a:pt x="4219" y="1070"/>
                </a:lnTo>
                <a:lnTo>
                  <a:pt x="4219" y="1086"/>
                </a:lnTo>
                <a:lnTo>
                  <a:pt x="4229" y="1081"/>
                </a:lnTo>
                <a:lnTo>
                  <a:pt x="4229" y="1091"/>
                </a:lnTo>
                <a:lnTo>
                  <a:pt x="4229" y="1102"/>
                </a:lnTo>
                <a:lnTo>
                  <a:pt x="4229" y="1096"/>
                </a:lnTo>
                <a:lnTo>
                  <a:pt x="4234" y="1065"/>
                </a:lnTo>
                <a:lnTo>
                  <a:pt x="2276" y="2364"/>
                </a:lnTo>
                <a:lnTo>
                  <a:pt x="4156" y="1003"/>
                </a:lnTo>
                <a:lnTo>
                  <a:pt x="4162" y="1013"/>
                </a:lnTo>
                <a:lnTo>
                  <a:pt x="4162" y="1003"/>
                </a:lnTo>
                <a:lnTo>
                  <a:pt x="4162" y="998"/>
                </a:lnTo>
                <a:lnTo>
                  <a:pt x="4156" y="1003"/>
                </a:lnTo>
                <a:lnTo>
                  <a:pt x="2276" y="2364"/>
                </a:lnTo>
                <a:lnTo>
                  <a:pt x="4203" y="1138"/>
                </a:lnTo>
                <a:lnTo>
                  <a:pt x="4214" y="1190"/>
                </a:lnTo>
                <a:lnTo>
                  <a:pt x="4214" y="1185"/>
                </a:lnTo>
                <a:lnTo>
                  <a:pt x="4203" y="1122"/>
                </a:lnTo>
                <a:lnTo>
                  <a:pt x="4203" y="1138"/>
                </a:lnTo>
                <a:lnTo>
                  <a:pt x="2276" y="2364"/>
                </a:lnTo>
                <a:lnTo>
                  <a:pt x="4167" y="1159"/>
                </a:lnTo>
                <a:lnTo>
                  <a:pt x="4156" y="1050"/>
                </a:lnTo>
                <a:lnTo>
                  <a:pt x="4162" y="1143"/>
                </a:lnTo>
                <a:lnTo>
                  <a:pt x="4167" y="1159"/>
                </a:lnTo>
                <a:lnTo>
                  <a:pt x="2276" y="2364"/>
                </a:lnTo>
                <a:lnTo>
                  <a:pt x="4110" y="909"/>
                </a:lnTo>
                <a:lnTo>
                  <a:pt x="4110" y="894"/>
                </a:lnTo>
                <a:lnTo>
                  <a:pt x="4104" y="904"/>
                </a:lnTo>
                <a:lnTo>
                  <a:pt x="4110" y="909"/>
                </a:lnTo>
                <a:lnTo>
                  <a:pt x="2276" y="2364"/>
                </a:lnTo>
                <a:lnTo>
                  <a:pt x="4146" y="961"/>
                </a:lnTo>
                <a:lnTo>
                  <a:pt x="4146" y="972"/>
                </a:lnTo>
                <a:lnTo>
                  <a:pt x="4151" y="951"/>
                </a:lnTo>
                <a:lnTo>
                  <a:pt x="4146" y="940"/>
                </a:lnTo>
                <a:lnTo>
                  <a:pt x="4141" y="935"/>
                </a:lnTo>
                <a:lnTo>
                  <a:pt x="4141" y="956"/>
                </a:lnTo>
                <a:lnTo>
                  <a:pt x="4146" y="982"/>
                </a:lnTo>
                <a:lnTo>
                  <a:pt x="4146" y="977"/>
                </a:lnTo>
                <a:lnTo>
                  <a:pt x="4146" y="972"/>
                </a:lnTo>
                <a:lnTo>
                  <a:pt x="4146" y="961"/>
                </a:lnTo>
                <a:lnTo>
                  <a:pt x="2276" y="2364"/>
                </a:lnTo>
                <a:lnTo>
                  <a:pt x="3741" y="63"/>
                </a:lnTo>
                <a:lnTo>
                  <a:pt x="3736" y="68"/>
                </a:lnTo>
                <a:lnTo>
                  <a:pt x="3741" y="68"/>
                </a:lnTo>
                <a:lnTo>
                  <a:pt x="3741" y="63"/>
                </a:lnTo>
                <a:lnTo>
                  <a:pt x="2276" y="2364"/>
                </a:lnTo>
                <a:lnTo>
                  <a:pt x="3730" y="31"/>
                </a:lnTo>
                <a:lnTo>
                  <a:pt x="3730" y="37"/>
                </a:lnTo>
                <a:lnTo>
                  <a:pt x="3736" y="42"/>
                </a:lnTo>
                <a:lnTo>
                  <a:pt x="3736" y="37"/>
                </a:lnTo>
                <a:lnTo>
                  <a:pt x="3741" y="37"/>
                </a:lnTo>
                <a:lnTo>
                  <a:pt x="3746" y="31"/>
                </a:lnTo>
                <a:lnTo>
                  <a:pt x="3746" y="26"/>
                </a:lnTo>
                <a:lnTo>
                  <a:pt x="3746" y="21"/>
                </a:lnTo>
                <a:lnTo>
                  <a:pt x="3746" y="16"/>
                </a:lnTo>
                <a:lnTo>
                  <a:pt x="3741" y="16"/>
                </a:lnTo>
                <a:lnTo>
                  <a:pt x="3736" y="16"/>
                </a:lnTo>
                <a:lnTo>
                  <a:pt x="3736" y="21"/>
                </a:lnTo>
                <a:lnTo>
                  <a:pt x="3730" y="21"/>
                </a:lnTo>
                <a:lnTo>
                  <a:pt x="3730" y="26"/>
                </a:lnTo>
                <a:lnTo>
                  <a:pt x="3730" y="31"/>
                </a:lnTo>
                <a:lnTo>
                  <a:pt x="2276" y="2364"/>
                </a:lnTo>
                <a:lnTo>
                  <a:pt x="3777" y="37"/>
                </a:lnTo>
                <a:lnTo>
                  <a:pt x="3777" y="42"/>
                </a:lnTo>
                <a:lnTo>
                  <a:pt x="3782" y="42"/>
                </a:lnTo>
                <a:lnTo>
                  <a:pt x="3782" y="37"/>
                </a:lnTo>
                <a:lnTo>
                  <a:pt x="3777" y="37"/>
                </a:lnTo>
                <a:lnTo>
                  <a:pt x="2276" y="2364"/>
                </a:lnTo>
                <a:lnTo>
                  <a:pt x="4037" y="265"/>
                </a:lnTo>
                <a:lnTo>
                  <a:pt x="4037" y="270"/>
                </a:lnTo>
                <a:lnTo>
                  <a:pt x="4042" y="270"/>
                </a:lnTo>
                <a:lnTo>
                  <a:pt x="4042" y="265"/>
                </a:lnTo>
                <a:lnTo>
                  <a:pt x="4037" y="265"/>
                </a:lnTo>
                <a:lnTo>
                  <a:pt x="2276" y="2364"/>
                </a:lnTo>
                <a:lnTo>
                  <a:pt x="4307" y="961"/>
                </a:lnTo>
                <a:lnTo>
                  <a:pt x="4281" y="1102"/>
                </a:lnTo>
                <a:lnTo>
                  <a:pt x="4271" y="1081"/>
                </a:lnTo>
                <a:lnTo>
                  <a:pt x="4271" y="1091"/>
                </a:lnTo>
                <a:lnTo>
                  <a:pt x="4271" y="1096"/>
                </a:lnTo>
                <a:lnTo>
                  <a:pt x="4271" y="1091"/>
                </a:lnTo>
                <a:lnTo>
                  <a:pt x="4266" y="1086"/>
                </a:lnTo>
                <a:lnTo>
                  <a:pt x="4271" y="1133"/>
                </a:lnTo>
                <a:lnTo>
                  <a:pt x="4271" y="1148"/>
                </a:lnTo>
                <a:lnTo>
                  <a:pt x="4276" y="1143"/>
                </a:lnTo>
                <a:lnTo>
                  <a:pt x="4276" y="1133"/>
                </a:lnTo>
                <a:lnTo>
                  <a:pt x="4281" y="1164"/>
                </a:lnTo>
                <a:lnTo>
                  <a:pt x="4286" y="1190"/>
                </a:lnTo>
                <a:lnTo>
                  <a:pt x="4286" y="1247"/>
                </a:lnTo>
                <a:lnTo>
                  <a:pt x="4286" y="1263"/>
                </a:lnTo>
                <a:lnTo>
                  <a:pt x="4292" y="1257"/>
                </a:lnTo>
                <a:lnTo>
                  <a:pt x="4292" y="1268"/>
                </a:lnTo>
                <a:lnTo>
                  <a:pt x="4292" y="1257"/>
                </a:lnTo>
                <a:lnTo>
                  <a:pt x="4292" y="1237"/>
                </a:lnTo>
                <a:lnTo>
                  <a:pt x="4302" y="1273"/>
                </a:lnTo>
                <a:lnTo>
                  <a:pt x="4307" y="1263"/>
                </a:lnTo>
                <a:lnTo>
                  <a:pt x="4312" y="1242"/>
                </a:lnTo>
                <a:lnTo>
                  <a:pt x="4312" y="1200"/>
                </a:lnTo>
                <a:lnTo>
                  <a:pt x="4302" y="1148"/>
                </a:lnTo>
                <a:lnTo>
                  <a:pt x="4297" y="1122"/>
                </a:lnTo>
                <a:lnTo>
                  <a:pt x="4281" y="1102"/>
                </a:lnTo>
                <a:lnTo>
                  <a:pt x="4312" y="956"/>
                </a:lnTo>
                <a:lnTo>
                  <a:pt x="4307" y="961"/>
                </a:lnTo>
                <a:lnTo>
                  <a:pt x="2276" y="2364"/>
                </a:lnTo>
                <a:lnTo>
                  <a:pt x="4276" y="1034"/>
                </a:lnTo>
                <a:lnTo>
                  <a:pt x="4276" y="1013"/>
                </a:lnTo>
                <a:lnTo>
                  <a:pt x="4271" y="998"/>
                </a:lnTo>
                <a:lnTo>
                  <a:pt x="4255" y="982"/>
                </a:lnTo>
                <a:lnTo>
                  <a:pt x="4240" y="972"/>
                </a:lnTo>
                <a:lnTo>
                  <a:pt x="4245" y="987"/>
                </a:lnTo>
                <a:lnTo>
                  <a:pt x="4245" y="1003"/>
                </a:lnTo>
                <a:lnTo>
                  <a:pt x="4245" y="998"/>
                </a:lnTo>
                <a:lnTo>
                  <a:pt x="4250" y="982"/>
                </a:lnTo>
                <a:lnTo>
                  <a:pt x="4250" y="998"/>
                </a:lnTo>
                <a:lnTo>
                  <a:pt x="4250" y="1024"/>
                </a:lnTo>
                <a:lnTo>
                  <a:pt x="4245" y="1050"/>
                </a:lnTo>
                <a:lnTo>
                  <a:pt x="4250" y="1060"/>
                </a:lnTo>
                <a:lnTo>
                  <a:pt x="4255" y="1055"/>
                </a:lnTo>
                <a:lnTo>
                  <a:pt x="4255" y="1086"/>
                </a:lnTo>
                <a:lnTo>
                  <a:pt x="4260" y="1122"/>
                </a:lnTo>
                <a:lnTo>
                  <a:pt x="4260" y="1128"/>
                </a:lnTo>
                <a:lnTo>
                  <a:pt x="4260" y="1122"/>
                </a:lnTo>
                <a:lnTo>
                  <a:pt x="4260" y="1107"/>
                </a:lnTo>
                <a:lnTo>
                  <a:pt x="4260" y="1060"/>
                </a:lnTo>
                <a:lnTo>
                  <a:pt x="4260" y="1050"/>
                </a:lnTo>
                <a:lnTo>
                  <a:pt x="4266" y="1070"/>
                </a:lnTo>
                <a:lnTo>
                  <a:pt x="4276" y="1034"/>
                </a:lnTo>
                <a:lnTo>
                  <a:pt x="2276" y="2364"/>
                </a:lnTo>
                <a:lnTo>
                  <a:pt x="4307" y="1361"/>
                </a:lnTo>
                <a:lnTo>
                  <a:pt x="4307" y="1382"/>
                </a:lnTo>
                <a:lnTo>
                  <a:pt x="4307" y="1372"/>
                </a:lnTo>
                <a:lnTo>
                  <a:pt x="4307" y="1361"/>
                </a:lnTo>
                <a:lnTo>
                  <a:pt x="2276" y="2364"/>
                </a:lnTo>
                <a:lnTo>
                  <a:pt x="4286" y="1263"/>
                </a:lnTo>
                <a:lnTo>
                  <a:pt x="4281" y="1190"/>
                </a:lnTo>
                <a:lnTo>
                  <a:pt x="4286" y="1252"/>
                </a:lnTo>
                <a:lnTo>
                  <a:pt x="4286" y="1263"/>
                </a:lnTo>
                <a:lnTo>
                  <a:pt x="2276" y="2364"/>
                </a:lnTo>
                <a:lnTo>
                  <a:pt x="31" y="1434"/>
                </a:lnTo>
                <a:lnTo>
                  <a:pt x="37" y="1434"/>
                </a:lnTo>
                <a:lnTo>
                  <a:pt x="37" y="1429"/>
                </a:lnTo>
                <a:lnTo>
                  <a:pt x="31" y="1434"/>
                </a:lnTo>
                <a:lnTo>
                  <a:pt x="2276" y="2364"/>
                </a:lnTo>
                <a:lnTo>
                  <a:pt x="16" y="1418"/>
                </a:lnTo>
                <a:lnTo>
                  <a:pt x="16" y="1413"/>
                </a:lnTo>
                <a:lnTo>
                  <a:pt x="0" y="1418"/>
                </a:lnTo>
                <a:lnTo>
                  <a:pt x="0" y="1429"/>
                </a:lnTo>
                <a:lnTo>
                  <a:pt x="11" y="1424"/>
                </a:lnTo>
                <a:lnTo>
                  <a:pt x="16" y="1418"/>
                </a:lnTo>
                <a:lnTo>
                  <a:pt x="2276" y="2364"/>
                </a:lnTo>
                <a:lnTo>
                  <a:pt x="11" y="1424"/>
                </a:lnTo>
                <a:lnTo>
                  <a:pt x="16" y="1424"/>
                </a:lnTo>
                <a:lnTo>
                  <a:pt x="21" y="1418"/>
                </a:lnTo>
                <a:lnTo>
                  <a:pt x="11" y="1424"/>
                </a:lnTo>
                <a:lnTo>
                  <a:pt x="2276" y="2364"/>
                </a:lnTo>
                <a:lnTo>
                  <a:pt x="11" y="1424"/>
                </a:lnTo>
                <a:lnTo>
                  <a:pt x="16" y="1418"/>
                </a:lnTo>
                <a:lnTo>
                  <a:pt x="16" y="1424"/>
                </a:lnTo>
                <a:lnTo>
                  <a:pt x="11" y="1424"/>
                </a:lnTo>
                <a:lnTo>
                  <a:pt x="2276" y="2364"/>
                </a:lnTo>
                <a:lnTo>
                  <a:pt x="63" y="1450"/>
                </a:lnTo>
                <a:lnTo>
                  <a:pt x="52" y="1455"/>
                </a:lnTo>
                <a:lnTo>
                  <a:pt x="57" y="1455"/>
                </a:lnTo>
                <a:lnTo>
                  <a:pt x="63" y="1450"/>
                </a:lnTo>
                <a:lnTo>
                  <a:pt x="2276" y="2364"/>
                </a:lnTo>
                <a:lnTo>
                  <a:pt x="42" y="1434"/>
                </a:lnTo>
                <a:lnTo>
                  <a:pt x="52" y="1429"/>
                </a:lnTo>
                <a:lnTo>
                  <a:pt x="57" y="1429"/>
                </a:lnTo>
                <a:lnTo>
                  <a:pt x="52" y="1429"/>
                </a:lnTo>
                <a:lnTo>
                  <a:pt x="42" y="1434"/>
                </a:lnTo>
                <a:lnTo>
                  <a:pt x="2276" y="2364"/>
                </a:lnTo>
                <a:lnTo>
                  <a:pt x="135" y="1476"/>
                </a:lnTo>
                <a:lnTo>
                  <a:pt x="125" y="1481"/>
                </a:lnTo>
                <a:lnTo>
                  <a:pt x="130" y="1481"/>
                </a:lnTo>
                <a:lnTo>
                  <a:pt x="135" y="1476"/>
                </a:lnTo>
                <a:lnTo>
                  <a:pt x="2276" y="2364"/>
                </a:lnTo>
                <a:lnTo>
                  <a:pt x="0" y="1450"/>
                </a:lnTo>
                <a:lnTo>
                  <a:pt x="5" y="1444"/>
                </a:lnTo>
                <a:lnTo>
                  <a:pt x="16" y="1444"/>
                </a:lnTo>
                <a:lnTo>
                  <a:pt x="16" y="1439"/>
                </a:lnTo>
                <a:lnTo>
                  <a:pt x="0" y="1450"/>
                </a:lnTo>
                <a:lnTo>
                  <a:pt x="2276" y="2364"/>
                </a:lnTo>
                <a:lnTo>
                  <a:pt x="42" y="1408"/>
                </a:lnTo>
                <a:lnTo>
                  <a:pt x="47" y="1403"/>
                </a:lnTo>
                <a:lnTo>
                  <a:pt x="42" y="1403"/>
                </a:lnTo>
                <a:lnTo>
                  <a:pt x="42" y="1408"/>
                </a:lnTo>
                <a:lnTo>
                  <a:pt x="2276" y="2364"/>
                </a:lnTo>
                <a:lnTo>
                  <a:pt x="229" y="1330"/>
                </a:lnTo>
                <a:lnTo>
                  <a:pt x="229" y="1325"/>
                </a:lnTo>
                <a:lnTo>
                  <a:pt x="224" y="1325"/>
                </a:lnTo>
                <a:lnTo>
                  <a:pt x="218" y="1330"/>
                </a:lnTo>
                <a:lnTo>
                  <a:pt x="213" y="1335"/>
                </a:lnTo>
                <a:lnTo>
                  <a:pt x="218" y="1335"/>
                </a:lnTo>
                <a:lnTo>
                  <a:pt x="213" y="1335"/>
                </a:lnTo>
                <a:lnTo>
                  <a:pt x="218" y="1335"/>
                </a:lnTo>
                <a:lnTo>
                  <a:pt x="224" y="1335"/>
                </a:lnTo>
                <a:lnTo>
                  <a:pt x="229" y="1330"/>
                </a:lnTo>
                <a:lnTo>
                  <a:pt x="2276" y="2364"/>
                </a:lnTo>
                <a:lnTo>
                  <a:pt x="156" y="1387"/>
                </a:lnTo>
                <a:lnTo>
                  <a:pt x="161" y="1387"/>
                </a:lnTo>
                <a:lnTo>
                  <a:pt x="161" y="1382"/>
                </a:lnTo>
                <a:lnTo>
                  <a:pt x="166" y="1377"/>
                </a:lnTo>
                <a:lnTo>
                  <a:pt x="161" y="1377"/>
                </a:lnTo>
                <a:lnTo>
                  <a:pt x="156" y="1377"/>
                </a:lnTo>
                <a:lnTo>
                  <a:pt x="151" y="1377"/>
                </a:lnTo>
                <a:lnTo>
                  <a:pt x="151" y="1382"/>
                </a:lnTo>
                <a:lnTo>
                  <a:pt x="146" y="1382"/>
                </a:lnTo>
                <a:lnTo>
                  <a:pt x="146" y="1387"/>
                </a:lnTo>
                <a:lnTo>
                  <a:pt x="146" y="1392"/>
                </a:lnTo>
                <a:lnTo>
                  <a:pt x="146" y="1387"/>
                </a:lnTo>
                <a:lnTo>
                  <a:pt x="146" y="1392"/>
                </a:lnTo>
                <a:lnTo>
                  <a:pt x="151" y="1392"/>
                </a:lnTo>
                <a:lnTo>
                  <a:pt x="151" y="1387"/>
                </a:lnTo>
                <a:lnTo>
                  <a:pt x="151" y="1392"/>
                </a:lnTo>
                <a:lnTo>
                  <a:pt x="151" y="1387"/>
                </a:lnTo>
                <a:lnTo>
                  <a:pt x="156" y="1387"/>
                </a:lnTo>
                <a:lnTo>
                  <a:pt x="2276" y="2364"/>
                </a:lnTo>
                <a:lnTo>
                  <a:pt x="172" y="1398"/>
                </a:lnTo>
                <a:lnTo>
                  <a:pt x="166" y="1403"/>
                </a:lnTo>
                <a:lnTo>
                  <a:pt x="156" y="1408"/>
                </a:lnTo>
                <a:lnTo>
                  <a:pt x="161" y="1408"/>
                </a:lnTo>
                <a:lnTo>
                  <a:pt x="161" y="1413"/>
                </a:lnTo>
                <a:lnTo>
                  <a:pt x="166" y="1408"/>
                </a:lnTo>
                <a:lnTo>
                  <a:pt x="161" y="1408"/>
                </a:lnTo>
                <a:lnTo>
                  <a:pt x="172" y="1403"/>
                </a:lnTo>
                <a:lnTo>
                  <a:pt x="172" y="1398"/>
                </a:lnTo>
                <a:lnTo>
                  <a:pt x="2276" y="2364"/>
                </a:lnTo>
                <a:lnTo>
                  <a:pt x="146" y="1341"/>
                </a:lnTo>
                <a:lnTo>
                  <a:pt x="151" y="1341"/>
                </a:lnTo>
                <a:lnTo>
                  <a:pt x="151" y="1335"/>
                </a:lnTo>
                <a:lnTo>
                  <a:pt x="156" y="1335"/>
                </a:lnTo>
                <a:lnTo>
                  <a:pt x="151" y="1335"/>
                </a:lnTo>
                <a:lnTo>
                  <a:pt x="146" y="1335"/>
                </a:lnTo>
                <a:lnTo>
                  <a:pt x="146" y="1341"/>
                </a:lnTo>
                <a:lnTo>
                  <a:pt x="2276" y="2364"/>
                </a:lnTo>
                <a:lnTo>
                  <a:pt x="94" y="1429"/>
                </a:lnTo>
                <a:lnTo>
                  <a:pt x="99" y="1429"/>
                </a:lnTo>
                <a:lnTo>
                  <a:pt x="99" y="1424"/>
                </a:lnTo>
                <a:lnTo>
                  <a:pt x="99" y="1418"/>
                </a:lnTo>
                <a:lnTo>
                  <a:pt x="89" y="1424"/>
                </a:lnTo>
                <a:lnTo>
                  <a:pt x="89" y="1429"/>
                </a:lnTo>
                <a:lnTo>
                  <a:pt x="83" y="1429"/>
                </a:lnTo>
                <a:lnTo>
                  <a:pt x="89" y="1429"/>
                </a:lnTo>
                <a:lnTo>
                  <a:pt x="94" y="1429"/>
                </a:lnTo>
                <a:lnTo>
                  <a:pt x="2276" y="2364"/>
                </a:lnTo>
                <a:lnTo>
                  <a:pt x="125" y="1418"/>
                </a:lnTo>
                <a:lnTo>
                  <a:pt x="114" y="1429"/>
                </a:lnTo>
                <a:lnTo>
                  <a:pt x="114" y="1424"/>
                </a:lnTo>
                <a:lnTo>
                  <a:pt x="114" y="1429"/>
                </a:lnTo>
                <a:lnTo>
                  <a:pt x="99" y="1429"/>
                </a:lnTo>
                <a:lnTo>
                  <a:pt x="99" y="1434"/>
                </a:lnTo>
                <a:lnTo>
                  <a:pt x="94" y="1434"/>
                </a:lnTo>
                <a:lnTo>
                  <a:pt x="99" y="1434"/>
                </a:lnTo>
                <a:lnTo>
                  <a:pt x="94" y="1439"/>
                </a:lnTo>
                <a:lnTo>
                  <a:pt x="99" y="1439"/>
                </a:lnTo>
                <a:lnTo>
                  <a:pt x="109" y="1434"/>
                </a:lnTo>
                <a:lnTo>
                  <a:pt x="114" y="1429"/>
                </a:lnTo>
                <a:lnTo>
                  <a:pt x="125" y="1424"/>
                </a:lnTo>
                <a:lnTo>
                  <a:pt x="125" y="1418"/>
                </a:lnTo>
                <a:lnTo>
                  <a:pt x="2276" y="2364"/>
                </a:lnTo>
                <a:lnTo>
                  <a:pt x="166" y="1341"/>
                </a:lnTo>
                <a:lnTo>
                  <a:pt x="166" y="1335"/>
                </a:lnTo>
                <a:lnTo>
                  <a:pt x="161" y="1335"/>
                </a:lnTo>
                <a:lnTo>
                  <a:pt x="156" y="1335"/>
                </a:lnTo>
                <a:lnTo>
                  <a:pt x="156" y="1341"/>
                </a:lnTo>
                <a:lnTo>
                  <a:pt x="151" y="1341"/>
                </a:lnTo>
                <a:lnTo>
                  <a:pt x="156" y="1346"/>
                </a:lnTo>
                <a:lnTo>
                  <a:pt x="161" y="1346"/>
                </a:lnTo>
                <a:lnTo>
                  <a:pt x="166" y="1341"/>
                </a:lnTo>
                <a:lnTo>
                  <a:pt x="2276" y="2364"/>
                </a:lnTo>
                <a:lnTo>
                  <a:pt x="114" y="1387"/>
                </a:lnTo>
                <a:lnTo>
                  <a:pt x="120" y="1387"/>
                </a:lnTo>
                <a:lnTo>
                  <a:pt x="125" y="1387"/>
                </a:lnTo>
                <a:lnTo>
                  <a:pt x="130" y="1382"/>
                </a:lnTo>
                <a:lnTo>
                  <a:pt x="135" y="1377"/>
                </a:lnTo>
                <a:lnTo>
                  <a:pt x="125" y="1377"/>
                </a:lnTo>
                <a:lnTo>
                  <a:pt x="120" y="1382"/>
                </a:lnTo>
                <a:lnTo>
                  <a:pt x="114" y="1382"/>
                </a:lnTo>
                <a:lnTo>
                  <a:pt x="114" y="1387"/>
                </a:lnTo>
                <a:lnTo>
                  <a:pt x="2276" y="2364"/>
                </a:lnTo>
                <a:lnTo>
                  <a:pt x="3076" y="2359"/>
                </a:lnTo>
                <a:lnTo>
                  <a:pt x="3081" y="2338"/>
                </a:lnTo>
                <a:lnTo>
                  <a:pt x="3081" y="2328"/>
                </a:lnTo>
                <a:lnTo>
                  <a:pt x="3071" y="2317"/>
                </a:lnTo>
                <a:lnTo>
                  <a:pt x="3065" y="2317"/>
                </a:lnTo>
                <a:lnTo>
                  <a:pt x="3065" y="2343"/>
                </a:lnTo>
                <a:lnTo>
                  <a:pt x="3071" y="2359"/>
                </a:lnTo>
                <a:lnTo>
                  <a:pt x="3076" y="2359"/>
                </a:lnTo>
                <a:lnTo>
                  <a:pt x="2276" y="2364"/>
                </a:lnTo>
                <a:lnTo>
                  <a:pt x="3200" y="1990"/>
                </a:lnTo>
                <a:lnTo>
                  <a:pt x="3195" y="2000"/>
                </a:lnTo>
                <a:lnTo>
                  <a:pt x="3195" y="2011"/>
                </a:lnTo>
                <a:lnTo>
                  <a:pt x="3211" y="1985"/>
                </a:lnTo>
                <a:lnTo>
                  <a:pt x="3200" y="1990"/>
                </a:lnTo>
                <a:lnTo>
                  <a:pt x="2276" y="2364"/>
                </a:lnTo>
                <a:lnTo>
                  <a:pt x="3221" y="2016"/>
                </a:lnTo>
                <a:lnTo>
                  <a:pt x="3200" y="2021"/>
                </a:lnTo>
                <a:lnTo>
                  <a:pt x="3206" y="2031"/>
                </a:lnTo>
                <a:lnTo>
                  <a:pt x="3221" y="2016"/>
                </a:lnTo>
                <a:lnTo>
                  <a:pt x="2276" y="2364"/>
                </a:lnTo>
                <a:lnTo>
                  <a:pt x="3206" y="1912"/>
                </a:lnTo>
                <a:lnTo>
                  <a:pt x="3185" y="1912"/>
                </a:lnTo>
                <a:lnTo>
                  <a:pt x="3175" y="1902"/>
                </a:lnTo>
                <a:lnTo>
                  <a:pt x="3169" y="1896"/>
                </a:lnTo>
                <a:lnTo>
                  <a:pt x="3169" y="1907"/>
                </a:lnTo>
                <a:lnTo>
                  <a:pt x="3175" y="1917"/>
                </a:lnTo>
                <a:lnTo>
                  <a:pt x="3180" y="1933"/>
                </a:lnTo>
                <a:lnTo>
                  <a:pt x="3185" y="1948"/>
                </a:lnTo>
                <a:lnTo>
                  <a:pt x="3180" y="1969"/>
                </a:lnTo>
                <a:lnTo>
                  <a:pt x="3180" y="1979"/>
                </a:lnTo>
                <a:lnTo>
                  <a:pt x="3190" y="1969"/>
                </a:lnTo>
                <a:lnTo>
                  <a:pt x="3195" y="1964"/>
                </a:lnTo>
                <a:lnTo>
                  <a:pt x="3206" y="1964"/>
                </a:lnTo>
                <a:lnTo>
                  <a:pt x="3211" y="1969"/>
                </a:lnTo>
                <a:lnTo>
                  <a:pt x="3216" y="1964"/>
                </a:lnTo>
                <a:lnTo>
                  <a:pt x="3226" y="1954"/>
                </a:lnTo>
                <a:lnTo>
                  <a:pt x="3237" y="1938"/>
                </a:lnTo>
                <a:lnTo>
                  <a:pt x="3232" y="1933"/>
                </a:lnTo>
                <a:lnTo>
                  <a:pt x="3226" y="1938"/>
                </a:lnTo>
                <a:lnTo>
                  <a:pt x="3211" y="1948"/>
                </a:lnTo>
                <a:lnTo>
                  <a:pt x="3211" y="1943"/>
                </a:lnTo>
                <a:lnTo>
                  <a:pt x="3211" y="1938"/>
                </a:lnTo>
                <a:lnTo>
                  <a:pt x="3221" y="1907"/>
                </a:lnTo>
                <a:lnTo>
                  <a:pt x="3206" y="1912"/>
                </a:lnTo>
                <a:lnTo>
                  <a:pt x="2276" y="2364"/>
                </a:lnTo>
                <a:lnTo>
                  <a:pt x="322" y="2322"/>
                </a:lnTo>
                <a:lnTo>
                  <a:pt x="327" y="2317"/>
                </a:lnTo>
                <a:lnTo>
                  <a:pt x="327" y="2302"/>
                </a:lnTo>
                <a:lnTo>
                  <a:pt x="327" y="2291"/>
                </a:lnTo>
                <a:lnTo>
                  <a:pt x="322" y="2307"/>
                </a:lnTo>
                <a:lnTo>
                  <a:pt x="322" y="2322"/>
                </a:lnTo>
                <a:lnTo>
                  <a:pt x="2276" y="2364"/>
                </a:lnTo>
                <a:lnTo>
                  <a:pt x="3029" y="1979"/>
                </a:lnTo>
                <a:lnTo>
                  <a:pt x="3029" y="1969"/>
                </a:lnTo>
                <a:lnTo>
                  <a:pt x="3034" y="1959"/>
                </a:lnTo>
                <a:lnTo>
                  <a:pt x="3034" y="1954"/>
                </a:lnTo>
                <a:lnTo>
                  <a:pt x="3034" y="1948"/>
                </a:lnTo>
                <a:lnTo>
                  <a:pt x="3024" y="1954"/>
                </a:lnTo>
                <a:lnTo>
                  <a:pt x="3019" y="1959"/>
                </a:lnTo>
                <a:lnTo>
                  <a:pt x="3019" y="1964"/>
                </a:lnTo>
                <a:lnTo>
                  <a:pt x="3024" y="1964"/>
                </a:lnTo>
                <a:lnTo>
                  <a:pt x="3024" y="1969"/>
                </a:lnTo>
                <a:lnTo>
                  <a:pt x="3024" y="1979"/>
                </a:lnTo>
                <a:lnTo>
                  <a:pt x="3019" y="1985"/>
                </a:lnTo>
                <a:lnTo>
                  <a:pt x="3029" y="1979"/>
                </a:lnTo>
                <a:lnTo>
                  <a:pt x="2276" y="2364"/>
                </a:lnTo>
                <a:lnTo>
                  <a:pt x="63" y="1398"/>
                </a:lnTo>
                <a:lnTo>
                  <a:pt x="63" y="1392"/>
                </a:lnTo>
                <a:lnTo>
                  <a:pt x="57" y="1392"/>
                </a:lnTo>
                <a:lnTo>
                  <a:pt x="63" y="1398"/>
                </a:lnTo>
                <a:lnTo>
                  <a:pt x="57" y="1398"/>
                </a:lnTo>
                <a:lnTo>
                  <a:pt x="63" y="1398"/>
                </a:lnTo>
                <a:lnTo>
                  <a:pt x="2276" y="2364"/>
                </a:lnTo>
                <a:lnTo>
                  <a:pt x="3388" y="1195"/>
                </a:lnTo>
                <a:lnTo>
                  <a:pt x="3393" y="1153"/>
                </a:lnTo>
                <a:lnTo>
                  <a:pt x="3382" y="1190"/>
                </a:lnTo>
                <a:lnTo>
                  <a:pt x="3377" y="1211"/>
                </a:lnTo>
                <a:lnTo>
                  <a:pt x="3377" y="1221"/>
                </a:lnTo>
                <a:lnTo>
                  <a:pt x="3382" y="1216"/>
                </a:lnTo>
                <a:lnTo>
                  <a:pt x="3388" y="1195"/>
                </a:lnTo>
                <a:lnTo>
                  <a:pt x="2276" y="2364"/>
                </a:lnTo>
                <a:lnTo>
                  <a:pt x="3465" y="1128"/>
                </a:lnTo>
                <a:lnTo>
                  <a:pt x="3471" y="1107"/>
                </a:lnTo>
                <a:lnTo>
                  <a:pt x="3476" y="1102"/>
                </a:lnTo>
                <a:lnTo>
                  <a:pt x="3481" y="1102"/>
                </a:lnTo>
                <a:lnTo>
                  <a:pt x="3481" y="1086"/>
                </a:lnTo>
                <a:lnTo>
                  <a:pt x="3481" y="1076"/>
                </a:lnTo>
                <a:lnTo>
                  <a:pt x="3476" y="1076"/>
                </a:lnTo>
                <a:lnTo>
                  <a:pt x="3476" y="1086"/>
                </a:lnTo>
                <a:lnTo>
                  <a:pt x="3471" y="1076"/>
                </a:lnTo>
                <a:lnTo>
                  <a:pt x="3471" y="1060"/>
                </a:lnTo>
                <a:lnTo>
                  <a:pt x="3465" y="1091"/>
                </a:lnTo>
                <a:lnTo>
                  <a:pt x="3460" y="1122"/>
                </a:lnTo>
                <a:lnTo>
                  <a:pt x="3465" y="1128"/>
                </a:lnTo>
                <a:lnTo>
                  <a:pt x="2276" y="2364"/>
                </a:lnTo>
                <a:lnTo>
                  <a:pt x="3263" y="1699"/>
                </a:lnTo>
                <a:lnTo>
                  <a:pt x="3263" y="1694"/>
                </a:lnTo>
                <a:lnTo>
                  <a:pt x="3252" y="1694"/>
                </a:lnTo>
                <a:lnTo>
                  <a:pt x="3237" y="1704"/>
                </a:lnTo>
                <a:lnTo>
                  <a:pt x="3232" y="1720"/>
                </a:lnTo>
                <a:lnTo>
                  <a:pt x="3242" y="1715"/>
                </a:lnTo>
                <a:lnTo>
                  <a:pt x="3263" y="1699"/>
                </a:lnTo>
                <a:lnTo>
                  <a:pt x="2276" y="2364"/>
                </a:lnTo>
                <a:lnTo>
                  <a:pt x="3237" y="2047"/>
                </a:lnTo>
                <a:lnTo>
                  <a:pt x="3247" y="2047"/>
                </a:lnTo>
                <a:lnTo>
                  <a:pt x="3237" y="2037"/>
                </a:lnTo>
                <a:lnTo>
                  <a:pt x="3226" y="2031"/>
                </a:lnTo>
                <a:lnTo>
                  <a:pt x="3226" y="2026"/>
                </a:lnTo>
                <a:lnTo>
                  <a:pt x="3221" y="2031"/>
                </a:lnTo>
                <a:lnTo>
                  <a:pt x="3216" y="2042"/>
                </a:lnTo>
                <a:lnTo>
                  <a:pt x="3226" y="2057"/>
                </a:lnTo>
                <a:lnTo>
                  <a:pt x="3237" y="2047"/>
                </a:lnTo>
                <a:lnTo>
                  <a:pt x="2276" y="2364"/>
                </a:lnTo>
                <a:lnTo>
                  <a:pt x="3159" y="1772"/>
                </a:lnTo>
                <a:lnTo>
                  <a:pt x="3159" y="1798"/>
                </a:lnTo>
                <a:lnTo>
                  <a:pt x="3164" y="1808"/>
                </a:lnTo>
                <a:lnTo>
                  <a:pt x="3169" y="1808"/>
                </a:lnTo>
                <a:lnTo>
                  <a:pt x="3175" y="1803"/>
                </a:lnTo>
                <a:lnTo>
                  <a:pt x="3190" y="1792"/>
                </a:lnTo>
                <a:lnTo>
                  <a:pt x="3200" y="1772"/>
                </a:lnTo>
                <a:lnTo>
                  <a:pt x="3211" y="1751"/>
                </a:lnTo>
                <a:lnTo>
                  <a:pt x="3200" y="1751"/>
                </a:lnTo>
                <a:lnTo>
                  <a:pt x="3190" y="1751"/>
                </a:lnTo>
                <a:lnTo>
                  <a:pt x="3175" y="1756"/>
                </a:lnTo>
                <a:lnTo>
                  <a:pt x="3159" y="1772"/>
                </a:lnTo>
                <a:lnTo>
                  <a:pt x="2276" y="2364"/>
                </a:lnTo>
                <a:lnTo>
                  <a:pt x="3517" y="1200"/>
                </a:lnTo>
                <a:lnTo>
                  <a:pt x="3507" y="1211"/>
                </a:lnTo>
                <a:lnTo>
                  <a:pt x="3507" y="1221"/>
                </a:lnTo>
                <a:lnTo>
                  <a:pt x="3512" y="1221"/>
                </a:lnTo>
                <a:lnTo>
                  <a:pt x="3523" y="1211"/>
                </a:lnTo>
                <a:lnTo>
                  <a:pt x="3523" y="1200"/>
                </a:lnTo>
                <a:lnTo>
                  <a:pt x="3517" y="1200"/>
                </a:lnTo>
                <a:lnTo>
                  <a:pt x="2276" y="2364"/>
                </a:lnTo>
                <a:lnTo>
                  <a:pt x="5" y="1460"/>
                </a:lnTo>
                <a:lnTo>
                  <a:pt x="5" y="1455"/>
                </a:lnTo>
                <a:lnTo>
                  <a:pt x="5" y="1450"/>
                </a:lnTo>
                <a:lnTo>
                  <a:pt x="11" y="1450"/>
                </a:lnTo>
                <a:lnTo>
                  <a:pt x="5" y="1450"/>
                </a:lnTo>
                <a:lnTo>
                  <a:pt x="0" y="1450"/>
                </a:lnTo>
                <a:lnTo>
                  <a:pt x="0" y="1460"/>
                </a:lnTo>
                <a:lnTo>
                  <a:pt x="5" y="1460"/>
                </a:lnTo>
                <a:lnTo>
                  <a:pt x="2276" y="2364"/>
                </a:lnTo>
                <a:lnTo>
                  <a:pt x="333" y="2946"/>
                </a:lnTo>
                <a:lnTo>
                  <a:pt x="327" y="2941"/>
                </a:lnTo>
                <a:lnTo>
                  <a:pt x="327" y="2961"/>
                </a:lnTo>
                <a:lnTo>
                  <a:pt x="333" y="2946"/>
                </a:lnTo>
                <a:lnTo>
                  <a:pt x="2276" y="2364"/>
                </a:lnTo>
                <a:lnTo>
                  <a:pt x="68" y="1392"/>
                </a:lnTo>
                <a:lnTo>
                  <a:pt x="63" y="1403"/>
                </a:lnTo>
                <a:lnTo>
                  <a:pt x="68" y="1403"/>
                </a:lnTo>
                <a:lnTo>
                  <a:pt x="78" y="1398"/>
                </a:lnTo>
                <a:lnTo>
                  <a:pt x="73" y="1398"/>
                </a:lnTo>
                <a:lnTo>
                  <a:pt x="73" y="1392"/>
                </a:lnTo>
                <a:lnTo>
                  <a:pt x="68" y="1392"/>
                </a:lnTo>
                <a:lnTo>
                  <a:pt x="2276" y="2364"/>
                </a:lnTo>
                <a:lnTo>
                  <a:pt x="322" y="2743"/>
                </a:lnTo>
                <a:lnTo>
                  <a:pt x="327" y="2743"/>
                </a:lnTo>
                <a:lnTo>
                  <a:pt x="327" y="2738"/>
                </a:lnTo>
                <a:lnTo>
                  <a:pt x="327" y="2728"/>
                </a:lnTo>
                <a:lnTo>
                  <a:pt x="322" y="2743"/>
                </a:lnTo>
                <a:lnTo>
                  <a:pt x="2276" y="2364"/>
                </a:lnTo>
                <a:lnTo>
                  <a:pt x="333" y="2889"/>
                </a:lnTo>
                <a:lnTo>
                  <a:pt x="338" y="2863"/>
                </a:lnTo>
                <a:lnTo>
                  <a:pt x="333" y="2868"/>
                </a:lnTo>
                <a:lnTo>
                  <a:pt x="333" y="2889"/>
                </a:lnTo>
                <a:lnTo>
                  <a:pt x="2276" y="2364"/>
                </a:lnTo>
                <a:lnTo>
                  <a:pt x="338" y="2670"/>
                </a:lnTo>
                <a:lnTo>
                  <a:pt x="343" y="2650"/>
                </a:lnTo>
                <a:lnTo>
                  <a:pt x="338" y="2660"/>
                </a:lnTo>
                <a:lnTo>
                  <a:pt x="338" y="2665"/>
                </a:lnTo>
                <a:lnTo>
                  <a:pt x="338" y="2670"/>
                </a:lnTo>
                <a:lnTo>
                  <a:pt x="2276" y="2364"/>
                </a:lnTo>
                <a:lnTo>
                  <a:pt x="2852" y="2629"/>
                </a:lnTo>
                <a:lnTo>
                  <a:pt x="2852" y="2608"/>
                </a:lnTo>
                <a:lnTo>
                  <a:pt x="2847" y="2587"/>
                </a:lnTo>
                <a:lnTo>
                  <a:pt x="2842" y="2582"/>
                </a:lnTo>
                <a:lnTo>
                  <a:pt x="2842" y="2593"/>
                </a:lnTo>
                <a:lnTo>
                  <a:pt x="2847" y="2618"/>
                </a:lnTo>
                <a:lnTo>
                  <a:pt x="2847" y="2629"/>
                </a:lnTo>
                <a:lnTo>
                  <a:pt x="2852" y="2629"/>
                </a:lnTo>
                <a:lnTo>
                  <a:pt x="2276" y="2364"/>
                </a:lnTo>
                <a:lnTo>
                  <a:pt x="852" y="779"/>
                </a:lnTo>
                <a:lnTo>
                  <a:pt x="847" y="785"/>
                </a:lnTo>
                <a:lnTo>
                  <a:pt x="852" y="785"/>
                </a:lnTo>
                <a:lnTo>
                  <a:pt x="857" y="779"/>
                </a:lnTo>
                <a:lnTo>
                  <a:pt x="852" y="779"/>
                </a:lnTo>
                <a:lnTo>
                  <a:pt x="2276" y="2364"/>
                </a:lnTo>
                <a:lnTo>
                  <a:pt x="863" y="650"/>
                </a:lnTo>
                <a:lnTo>
                  <a:pt x="852" y="650"/>
                </a:lnTo>
                <a:lnTo>
                  <a:pt x="852" y="660"/>
                </a:lnTo>
                <a:lnTo>
                  <a:pt x="852" y="655"/>
                </a:lnTo>
                <a:lnTo>
                  <a:pt x="852" y="660"/>
                </a:lnTo>
                <a:lnTo>
                  <a:pt x="857" y="655"/>
                </a:lnTo>
                <a:lnTo>
                  <a:pt x="863" y="650"/>
                </a:lnTo>
                <a:lnTo>
                  <a:pt x="2276" y="2364"/>
                </a:lnTo>
                <a:lnTo>
                  <a:pt x="847" y="520"/>
                </a:lnTo>
                <a:lnTo>
                  <a:pt x="852" y="520"/>
                </a:lnTo>
                <a:lnTo>
                  <a:pt x="857" y="515"/>
                </a:lnTo>
                <a:lnTo>
                  <a:pt x="847" y="520"/>
                </a:lnTo>
                <a:lnTo>
                  <a:pt x="847" y="525"/>
                </a:lnTo>
                <a:lnTo>
                  <a:pt x="847" y="520"/>
                </a:lnTo>
                <a:lnTo>
                  <a:pt x="2276" y="2364"/>
                </a:lnTo>
                <a:lnTo>
                  <a:pt x="847" y="774"/>
                </a:lnTo>
                <a:lnTo>
                  <a:pt x="847" y="774"/>
                </a:lnTo>
                <a:lnTo>
                  <a:pt x="842" y="774"/>
                </a:lnTo>
                <a:lnTo>
                  <a:pt x="842" y="774"/>
                </a:lnTo>
                <a:lnTo>
                  <a:pt x="847" y="774"/>
                </a:lnTo>
                <a:lnTo>
                  <a:pt x="2276" y="2364"/>
                </a:lnTo>
                <a:lnTo>
                  <a:pt x="894" y="551"/>
                </a:lnTo>
                <a:lnTo>
                  <a:pt x="899" y="551"/>
                </a:lnTo>
                <a:lnTo>
                  <a:pt x="899" y="546"/>
                </a:lnTo>
                <a:lnTo>
                  <a:pt x="894" y="551"/>
                </a:lnTo>
                <a:lnTo>
                  <a:pt x="2276" y="2364"/>
                </a:lnTo>
                <a:lnTo>
                  <a:pt x="904" y="629"/>
                </a:lnTo>
                <a:lnTo>
                  <a:pt x="899" y="634"/>
                </a:lnTo>
                <a:lnTo>
                  <a:pt x="899" y="639"/>
                </a:lnTo>
                <a:lnTo>
                  <a:pt x="904" y="634"/>
                </a:lnTo>
                <a:lnTo>
                  <a:pt x="904" y="629"/>
                </a:lnTo>
                <a:lnTo>
                  <a:pt x="2276" y="2364"/>
                </a:lnTo>
                <a:lnTo>
                  <a:pt x="868" y="889"/>
                </a:lnTo>
                <a:lnTo>
                  <a:pt x="873" y="883"/>
                </a:lnTo>
                <a:lnTo>
                  <a:pt x="878" y="878"/>
                </a:lnTo>
                <a:lnTo>
                  <a:pt x="868" y="878"/>
                </a:lnTo>
                <a:lnTo>
                  <a:pt x="868" y="883"/>
                </a:lnTo>
                <a:lnTo>
                  <a:pt x="863" y="883"/>
                </a:lnTo>
                <a:lnTo>
                  <a:pt x="857" y="889"/>
                </a:lnTo>
                <a:lnTo>
                  <a:pt x="863" y="889"/>
                </a:lnTo>
                <a:lnTo>
                  <a:pt x="868" y="889"/>
                </a:lnTo>
                <a:lnTo>
                  <a:pt x="2276" y="2364"/>
                </a:lnTo>
                <a:lnTo>
                  <a:pt x="894" y="546"/>
                </a:lnTo>
                <a:lnTo>
                  <a:pt x="899" y="540"/>
                </a:lnTo>
                <a:lnTo>
                  <a:pt x="894" y="540"/>
                </a:lnTo>
                <a:lnTo>
                  <a:pt x="894" y="546"/>
                </a:lnTo>
                <a:lnTo>
                  <a:pt x="2276" y="2364"/>
                </a:lnTo>
                <a:lnTo>
                  <a:pt x="889" y="676"/>
                </a:lnTo>
                <a:lnTo>
                  <a:pt x="904" y="665"/>
                </a:lnTo>
                <a:lnTo>
                  <a:pt x="883" y="676"/>
                </a:lnTo>
                <a:lnTo>
                  <a:pt x="889" y="676"/>
                </a:lnTo>
                <a:lnTo>
                  <a:pt x="2276" y="2364"/>
                </a:lnTo>
                <a:lnTo>
                  <a:pt x="883" y="738"/>
                </a:lnTo>
                <a:lnTo>
                  <a:pt x="889" y="738"/>
                </a:lnTo>
                <a:lnTo>
                  <a:pt x="889" y="733"/>
                </a:lnTo>
                <a:lnTo>
                  <a:pt x="883" y="733"/>
                </a:lnTo>
                <a:lnTo>
                  <a:pt x="883" y="738"/>
                </a:lnTo>
                <a:lnTo>
                  <a:pt x="2276" y="2364"/>
                </a:lnTo>
                <a:lnTo>
                  <a:pt x="889" y="577"/>
                </a:lnTo>
                <a:lnTo>
                  <a:pt x="883" y="577"/>
                </a:lnTo>
                <a:lnTo>
                  <a:pt x="878" y="582"/>
                </a:lnTo>
                <a:lnTo>
                  <a:pt x="889" y="577"/>
                </a:lnTo>
                <a:lnTo>
                  <a:pt x="2276" y="2364"/>
                </a:lnTo>
                <a:lnTo>
                  <a:pt x="894" y="727"/>
                </a:lnTo>
                <a:lnTo>
                  <a:pt x="899" y="722"/>
                </a:lnTo>
                <a:lnTo>
                  <a:pt x="889" y="727"/>
                </a:lnTo>
                <a:lnTo>
                  <a:pt x="894" y="727"/>
                </a:lnTo>
                <a:lnTo>
                  <a:pt x="2276" y="2364"/>
                </a:lnTo>
                <a:lnTo>
                  <a:pt x="883" y="707"/>
                </a:lnTo>
                <a:lnTo>
                  <a:pt x="883" y="712"/>
                </a:lnTo>
                <a:lnTo>
                  <a:pt x="889" y="712"/>
                </a:lnTo>
                <a:lnTo>
                  <a:pt x="894" y="712"/>
                </a:lnTo>
                <a:lnTo>
                  <a:pt x="899" y="707"/>
                </a:lnTo>
                <a:lnTo>
                  <a:pt x="899" y="702"/>
                </a:lnTo>
                <a:lnTo>
                  <a:pt x="894" y="702"/>
                </a:lnTo>
                <a:lnTo>
                  <a:pt x="889" y="702"/>
                </a:lnTo>
                <a:lnTo>
                  <a:pt x="889" y="707"/>
                </a:lnTo>
                <a:lnTo>
                  <a:pt x="883" y="707"/>
                </a:lnTo>
                <a:lnTo>
                  <a:pt x="2276" y="2364"/>
                </a:lnTo>
                <a:lnTo>
                  <a:pt x="1164" y="281"/>
                </a:lnTo>
                <a:lnTo>
                  <a:pt x="1164" y="286"/>
                </a:lnTo>
                <a:lnTo>
                  <a:pt x="1169" y="286"/>
                </a:lnTo>
                <a:lnTo>
                  <a:pt x="1174" y="286"/>
                </a:lnTo>
                <a:lnTo>
                  <a:pt x="1180" y="281"/>
                </a:lnTo>
                <a:lnTo>
                  <a:pt x="1185" y="281"/>
                </a:lnTo>
                <a:lnTo>
                  <a:pt x="1185" y="276"/>
                </a:lnTo>
                <a:lnTo>
                  <a:pt x="1190" y="270"/>
                </a:lnTo>
                <a:lnTo>
                  <a:pt x="1185" y="265"/>
                </a:lnTo>
                <a:lnTo>
                  <a:pt x="1174" y="270"/>
                </a:lnTo>
                <a:lnTo>
                  <a:pt x="1169" y="276"/>
                </a:lnTo>
                <a:lnTo>
                  <a:pt x="1164" y="276"/>
                </a:lnTo>
                <a:lnTo>
                  <a:pt x="1169" y="276"/>
                </a:lnTo>
                <a:lnTo>
                  <a:pt x="1164" y="281"/>
                </a:lnTo>
                <a:lnTo>
                  <a:pt x="2276" y="2364"/>
                </a:lnTo>
                <a:lnTo>
                  <a:pt x="1154" y="426"/>
                </a:lnTo>
                <a:lnTo>
                  <a:pt x="1159" y="426"/>
                </a:lnTo>
                <a:lnTo>
                  <a:pt x="1159" y="421"/>
                </a:lnTo>
                <a:lnTo>
                  <a:pt x="1164" y="421"/>
                </a:lnTo>
                <a:lnTo>
                  <a:pt x="1164" y="416"/>
                </a:lnTo>
                <a:lnTo>
                  <a:pt x="1159" y="416"/>
                </a:lnTo>
                <a:lnTo>
                  <a:pt x="1154" y="426"/>
                </a:lnTo>
                <a:lnTo>
                  <a:pt x="2276" y="2364"/>
                </a:lnTo>
                <a:lnTo>
                  <a:pt x="1128" y="364"/>
                </a:lnTo>
                <a:lnTo>
                  <a:pt x="1138" y="359"/>
                </a:lnTo>
                <a:lnTo>
                  <a:pt x="1148" y="348"/>
                </a:lnTo>
                <a:lnTo>
                  <a:pt x="1143" y="353"/>
                </a:lnTo>
                <a:lnTo>
                  <a:pt x="1143" y="348"/>
                </a:lnTo>
                <a:lnTo>
                  <a:pt x="1133" y="348"/>
                </a:lnTo>
                <a:lnTo>
                  <a:pt x="1128" y="364"/>
                </a:lnTo>
                <a:lnTo>
                  <a:pt x="2276" y="2364"/>
                </a:lnTo>
                <a:lnTo>
                  <a:pt x="1117" y="681"/>
                </a:lnTo>
                <a:lnTo>
                  <a:pt x="1117" y="686"/>
                </a:lnTo>
                <a:lnTo>
                  <a:pt x="1122" y="686"/>
                </a:lnTo>
                <a:lnTo>
                  <a:pt x="1128" y="686"/>
                </a:lnTo>
                <a:lnTo>
                  <a:pt x="1138" y="676"/>
                </a:lnTo>
                <a:lnTo>
                  <a:pt x="1138" y="670"/>
                </a:lnTo>
                <a:lnTo>
                  <a:pt x="1133" y="670"/>
                </a:lnTo>
                <a:lnTo>
                  <a:pt x="1117" y="676"/>
                </a:lnTo>
                <a:lnTo>
                  <a:pt x="1117" y="681"/>
                </a:lnTo>
                <a:lnTo>
                  <a:pt x="2276" y="2364"/>
                </a:lnTo>
                <a:lnTo>
                  <a:pt x="1096" y="743"/>
                </a:lnTo>
                <a:lnTo>
                  <a:pt x="1091" y="753"/>
                </a:lnTo>
                <a:lnTo>
                  <a:pt x="1091" y="748"/>
                </a:lnTo>
                <a:lnTo>
                  <a:pt x="1091" y="753"/>
                </a:lnTo>
                <a:lnTo>
                  <a:pt x="1091" y="759"/>
                </a:lnTo>
                <a:lnTo>
                  <a:pt x="1096" y="759"/>
                </a:lnTo>
                <a:lnTo>
                  <a:pt x="1091" y="759"/>
                </a:lnTo>
                <a:lnTo>
                  <a:pt x="1096" y="759"/>
                </a:lnTo>
                <a:lnTo>
                  <a:pt x="1096" y="753"/>
                </a:lnTo>
                <a:lnTo>
                  <a:pt x="1102" y="759"/>
                </a:lnTo>
                <a:lnTo>
                  <a:pt x="1107" y="759"/>
                </a:lnTo>
                <a:lnTo>
                  <a:pt x="1112" y="753"/>
                </a:lnTo>
                <a:lnTo>
                  <a:pt x="1117" y="753"/>
                </a:lnTo>
                <a:lnTo>
                  <a:pt x="1112" y="748"/>
                </a:lnTo>
                <a:lnTo>
                  <a:pt x="1107" y="748"/>
                </a:lnTo>
                <a:lnTo>
                  <a:pt x="1112" y="743"/>
                </a:lnTo>
                <a:lnTo>
                  <a:pt x="1107" y="743"/>
                </a:lnTo>
                <a:lnTo>
                  <a:pt x="1096" y="743"/>
                </a:lnTo>
                <a:lnTo>
                  <a:pt x="2276" y="2364"/>
                </a:lnTo>
                <a:lnTo>
                  <a:pt x="1133" y="774"/>
                </a:lnTo>
                <a:lnTo>
                  <a:pt x="1128" y="774"/>
                </a:lnTo>
                <a:lnTo>
                  <a:pt x="1133" y="774"/>
                </a:lnTo>
                <a:lnTo>
                  <a:pt x="1133" y="774"/>
                </a:lnTo>
                <a:lnTo>
                  <a:pt x="2276" y="2364"/>
                </a:lnTo>
                <a:lnTo>
                  <a:pt x="1154" y="530"/>
                </a:lnTo>
                <a:lnTo>
                  <a:pt x="1148" y="530"/>
                </a:lnTo>
                <a:lnTo>
                  <a:pt x="1148" y="535"/>
                </a:lnTo>
                <a:lnTo>
                  <a:pt x="1154" y="535"/>
                </a:lnTo>
                <a:lnTo>
                  <a:pt x="1159" y="530"/>
                </a:lnTo>
                <a:lnTo>
                  <a:pt x="1164" y="530"/>
                </a:lnTo>
                <a:lnTo>
                  <a:pt x="1164" y="525"/>
                </a:lnTo>
                <a:lnTo>
                  <a:pt x="1164" y="520"/>
                </a:lnTo>
                <a:lnTo>
                  <a:pt x="1159" y="525"/>
                </a:lnTo>
                <a:lnTo>
                  <a:pt x="1148" y="530"/>
                </a:lnTo>
                <a:lnTo>
                  <a:pt x="1154" y="530"/>
                </a:lnTo>
                <a:lnTo>
                  <a:pt x="2276" y="2364"/>
                </a:lnTo>
                <a:lnTo>
                  <a:pt x="1143" y="447"/>
                </a:lnTo>
                <a:lnTo>
                  <a:pt x="1148" y="442"/>
                </a:lnTo>
                <a:lnTo>
                  <a:pt x="1148" y="447"/>
                </a:lnTo>
                <a:lnTo>
                  <a:pt x="1154" y="442"/>
                </a:lnTo>
                <a:lnTo>
                  <a:pt x="1148" y="442"/>
                </a:lnTo>
                <a:lnTo>
                  <a:pt x="1143" y="447"/>
                </a:lnTo>
                <a:lnTo>
                  <a:pt x="2276" y="2364"/>
                </a:lnTo>
                <a:lnTo>
                  <a:pt x="982" y="598"/>
                </a:lnTo>
                <a:lnTo>
                  <a:pt x="977" y="603"/>
                </a:lnTo>
                <a:lnTo>
                  <a:pt x="982" y="603"/>
                </a:lnTo>
                <a:lnTo>
                  <a:pt x="977" y="603"/>
                </a:lnTo>
                <a:lnTo>
                  <a:pt x="982" y="603"/>
                </a:lnTo>
                <a:lnTo>
                  <a:pt x="982" y="598"/>
                </a:lnTo>
                <a:lnTo>
                  <a:pt x="2276" y="2364"/>
                </a:lnTo>
                <a:lnTo>
                  <a:pt x="982" y="447"/>
                </a:lnTo>
                <a:lnTo>
                  <a:pt x="987" y="447"/>
                </a:lnTo>
                <a:lnTo>
                  <a:pt x="987" y="452"/>
                </a:lnTo>
                <a:lnTo>
                  <a:pt x="992" y="447"/>
                </a:lnTo>
                <a:lnTo>
                  <a:pt x="1008" y="437"/>
                </a:lnTo>
                <a:lnTo>
                  <a:pt x="1008" y="431"/>
                </a:lnTo>
                <a:lnTo>
                  <a:pt x="1013" y="426"/>
                </a:lnTo>
                <a:lnTo>
                  <a:pt x="1029" y="421"/>
                </a:lnTo>
                <a:lnTo>
                  <a:pt x="1024" y="416"/>
                </a:lnTo>
                <a:lnTo>
                  <a:pt x="1013" y="426"/>
                </a:lnTo>
                <a:lnTo>
                  <a:pt x="1003" y="431"/>
                </a:lnTo>
                <a:lnTo>
                  <a:pt x="992" y="437"/>
                </a:lnTo>
                <a:lnTo>
                  <a:pt x="987" y="437"/>
                </a:lnTo>
                <a:lnTo>
                  <a:pt x="987" y="442"/>
                </a:lnTo>
                <a:lnTo>
                  <a:pt x="982" y="447"/>
                </a:lnTo>
                <a:lnTo>
                  <a:pt x="2276" y="2364"/>
                </a:lnTo>
                <a:lnTo>
                  <a:pt x="1102" y="374"/>
                </a:lnTo>
                <a:lnTo>
                  <a:pt x="1107" y="374"/>
                </a:lnTo>
                <a:lnTo>
                  <a:pt x="1102" y="369"/>
                </a:lnTo>
                <a:lnTo>
                  <a:pt x="1096" y="374"/>
                </a:lnTo>
                <a:lnTo>
                  <a:pt x="1102" y="374"/>
                </a:lnTo>
                <a:lnTo>
                  <a:pt x="1096" y="374"/>
                </a:lnTo>
                <a:lnTo>
                  <a:pt x="1096" y="379"/>
                </a:lnTo>
                <a:lnTo>
                  <a:pt x="1102" y="374"/>
                </a:lnTo>
                <a:lnTo>
                  <a:pt x="2276" y="2364"/>
                </a:lnTo>
                <a:lnTo>
                  <a:pt x="1039" y="281"/>
                </a:lnTo>
                <a:lnTo>
                  <a:pt x="1039" y="286"/>
                </a:lnTo>
                <a:lnTo>
                  <a:pt x="1044" y="286"/>
                </a:lnTo>
                <a:lnTo>
                  <a:pt x="1055" y="281"/>
                </a:lnTo>
                <a:lnTo>
                  <a:pt x="1060" y="276"/>
                </a:lnTo>
                <a:lnTo>
                  <a:pt x="1060" y="270"/>
                </a:lnTo>
                <a:lnTo>
                  <a:pt x="1055" y="265"/>
                </a:lnTo>
                <a:lnTo>
                  <a:pt x="1044" y="270"/>
                </a:lnTo>
                <a:lnTo>
                  <a:pt x="1039" y="276"/>
                </a:lnTo>
                <a:lnTo>
                  <a:pt x="1039" y="281"/>
                </a:lnTo>
                <a:lnTo>
                  <a:pt x="2276" y="2364"/>
                </a:lnTo>
                <a:lnTo>
                  <a:pt x="1013" y="369"/>
                </a:lnTo>
                <a:lnTo>
                  <a:pt x="1024" y="369"/>
                </a:lnTo>
                <a:lnTo>
                  <a:pt x="1029" y="369"/>
                </a:lnTo>
                <a:lnTo>
                  <a:pt x="1029" y="364"/>
                </a:lnTo>
                <a:lnTo>
                  <a:pt x="1034" y="364"/>
                </a:lnTo>
                <a:lnTo>
                  <a:pt x="1039" y="353"/>
                </a:lnTo>
                <a:lnTo>
                  <a:pt x="1034" y="353"/>
                </a:lnTo>
                <a:lnTo>
                  <a:pt x="1029" y="353"/>
                </a:lnTo>
                <a:lnTo>
                  <a:pt x="1024" y="359"/>
                </a:lnTo>
                <a:lnTo>
                  <a:pt x="1013" y="364"/>
                </a:lnTo>
                <a:lnTo>
                  <a:pt x="1013" y="369"/>
                </a:lnTo>
                <a:lnTo>
                  <a:pt x="2276" y="2364"/>
                </a:lnTo>
                <a:lnTo>
                  <a:pt x="998" y="426"/>
                </a:lnTo>
                <a:lnTo>
                  <a:pt x="992" y="426"/>
                </a:lnTo>
                <a:lnTo>
                  <a:pt x="1003" y="421"/>
                </a:lnTo>
                <a:lnTo>
                  <a:pt x="998" y="421"/>
                </a:lnTo>
                <a:lnTo>
                  <a:pt x="998" y="426"/>
                </a:lnTo>
                <a:lnTo>
                  <a:pt x="2276" y="2364"/>
                </a:lnTo>
                <a:lnTo>
                  <a:pt x="1133" y="748"/>
                </a:lnTo>
                <a:lnTo>
                  <a:pt x="1133" y="753"/>
                </a:lnTo>
                <a:lnTo>
                  <a:pt x="1138" y="753"/>
                </a:lnTo>
                <a:lnTo>
                  <a:pt x="1143" y="748"/>
                </a:lnTo>
                <a:lnTo>
                  <a:pt x="1148" y="748"/>
                </a:lnTo>
                <a:lnTo>
                  <a:pt x="1148" y="743"/>
                </a:lnTo>
                <a:lnTo>
                  <a:pt x="1154" y="743"/>
                </a:lnTo>
                <a:lnTo>
                  <a:pt x="1159" y="738"/>
                </a:lnTo>
                <a:lnTo>
                  <a:pt x="1159" y="733"/>
                </a:lnTo>
                <a:lnTo>
                  <a:pt x="1143" y="738"/>
                </a:lnTo>
                <a:lnTo>
                  <a:pt x="1138" y="743"/>
                </a:lnTo>
                <a:lnTo>
                  <a:pt x="1133" y="748"/>
                </a:lnTo>
                <a:lnTo>
                  <a:pt x="2276" y="2364"/>
                </a:lnTo>
                <a:lnTo>
                  <a:pt x="967" y="977"/>
                </a:lnTo>
                <a:lnTo>
                  <a:pt x="956" y="982"/>
                </a:lnTo>
                <a:lnTo>
                  <a:pt x="951" y="987"/>
                </a:lnTo>
                <a:lnTo>
                  <a:pt x="956" y="987"/>
                </a:lnTo>
                <a:lnTo>
                  <a:pt x="961" y="987"/>
                </a:lnTo>
                <a:lnTo>
                  <a:pt x="967" y="982"/>
                </a:lnTo>
                <a:lnTo>
                  <a:pt x="967" y="977"/>
                </a:lnTo>
                <a:lnTo>
                  <a:pt x="2276" y="2364"/>
                </a:lnTo>
                <a:lnTo>
                  <a:pt x="930" y="925"/>
                </a:lnTo>
                <a:lnTo>
                  <a:pt x="935" y="925"/>
                </a:lnTo>
                <a:lnTo>
                  <a:pt x="935" y="920"/>
                </a:lnTo>
                <a:lnTo>
                  <a:pt x="935" y="925"/>
                </a:lnTo>
                <a:lnTo>
                  <a:pt x="946" y="925"/>
                </a:lnTo>
                <a:lnTo>
                  <a:pt x="951" y="920"/>
                </a:lnTo>
                <a:lnTo>
                  <a:pt x="951" y="915"/>
                </a:lnTo>
                <a:lnTo>
                  <a:pt x="961" y="904"/>
                </a:lnTo>
                <a:lnTo>
                  <a:pt x="956" y="904"/>
                </a:lnTo>
                <a:lnTo>
                  <a:pt x="946" y="915"/>
                </a:lnTo>
                <a:lnTo>
                  <a:pt x="930" y="925"/>
                </a:lnTo>
                <a:lnTo>
                  <a:pt x="2276" y="2364"/>
                </a:lnTo>
                <a:lnTo>
                  <a:pt x="967" y="831"/>
                </a:lnTo>
                <a:lnTo>
                  <a:pt x="967" y="837"/>
                </a:lnTo>
                <a:lnTo>
                  <a:pt x="972" y="837"/>
                </a:lnTo>
                <a:lnTo>
                  <a:pt x="977" y="831"/>
                </a:lnTo>
                <a:lnTo>
                  <a:pt x="982" y="826"/>
                </a:lnTo>
                <a:lnTo>
                  <a:pt x="977" y="821"/>
                </a:lnTo>
                <a:lnTo>
                  <a:pt x="972" y="826"/>
                </a:lnTo>
                <a:lnTo>
                  <a:pt x="967" y="831"/>
                </a:lnTo>
                <a:lnTo>
                  <a:pt x="2276" y="2364"/>
                </a:lnTo>
                <a:lnTo>
                  <a:pt x="946" y="1034"/>
                </a:lnTo>
                <a:lnTo>
                  <a:pt x="935" y="1034"/>
                </a:lnTo>
                <a:lnTo>
                  <a:pt x="925" y="1034"/>
                </a:lnTo>
                <a:lnTo>
                  <a:pt x="920" y="1039"/>
                </a:lnTo>
                <a:lnTo>
                  <a:pt x="915" y="1039"/>
                </a:lnTo>
                <a:lnTo>
                  <a:pt x="915" y="1044"/>
                </a:lnTo>
                <a:lnTo>
                  <a:pt x="904" y="1050"/>
                </a:lnTo>
                <a:lnTo>
                  <a:pt x="909" y="1050"/>
                </a:lnTo>
                <a:lnTo>
                  <a:pt x="899" y="1055"/>
                </a:lnTo>
                <a:lnTo>
                  <a:pt x="894" y="1065"/>
                </a:lnTo>
                <a:lnTo>
                  <a:pt x="899" y="1065"/>
                </a:lnTo>
                <a:lnTo>
                  <a:pt x="894" y="1065"/>
                </a:lnTo>
                <a:lnTo>
                  <a:pt x="899" y="1065"/>
                </a:lnTo>
                <a:lnTo>
                  <a:pt x="894" y="1070"/>
                </a:lnTo>
                <a:lnTo>
                  <a:pt x="899" y="1070"/>
                </a:lnTo>
                <a:lnTo>
                  <a:pt x="904" y="1070"/>
                </a:lnTo>
                <a:lnTo>
                  <a:pt x="909" y="1070"/>
                </a:lnTo>
                <a:lnTo>
                  <a:pt x="904" y="1076"/>
                </a:lnTo>
                <a:lnTo>
                  <a:pt x="915" y="1065"/>
                </a:lnTo>
                <a:lnTo>
                  <a:pt x="915" y="1070"/>
                </a:lnTo>
                <a:lnTo>
                  <a:pt x="920" y="1065"/>
                </a:lnTo>
                <a:lnTo>
                  <a:pt x="930" y="1055"/>
                </a:lnTo>
                <a:lnTo>
                  <a:pt x="935" y="1050"/>
                </a:lnTo>
                <a:lnTo>
                  <a:pt x="946" y="1044"/>
                </a:lnTo>
                <a:lnTo>
                  <a:pt x="946" y="1039"/>
                </a:lnTo>
                <a:lnTo>
                  <a:pt x="946" y="1034"/>
                </a:lnTo>
                <a:lnTo>
                  <a:pt x="2276" y="2364"/>
                </a:lnTo>
                <a:lnTo>
                  <a:pt x="899" y="748"/>
                </a:lnTo>
                <a:lnTo>
                  <a:pt x="894" y="753"/>
                </a:lnTo>
                <a:lnTo>
                  <a:pt x="894" y="748"/>
                </a:lnTo>
                <a:lnTo>
                  <a:pt x="899" y="743"/>
                </a:lnTo>
                <a:lnTo>
                  <a:pt x="894" y="743"/>
                </a:lnTo>
                <a:lnTo>
                  <a:pt x="889" y="743"/>
                </a:lnTo>
                <a:lnTo>
                  <a:pt x="883" y="748"/>
                </a:lnTo>
                <a:lnTo>
                  <a:pt x="878" y="753"/>
                </a:lnTo>
                <a:lnTo>
                  <a:pt x="878" y="759"/>
                </a:lnTo>
                <a:lnTo>
                  <a:pt x="883" y="759"/>
                </a:lnTo>
                <a:lnTo>
                  <a:pt x="889" y="759"/>
                </a:lnTo>
                <a:lnTo>
                  <a:pt x="889" y="753"/>
                </a:lnTo>
                <a:lnTo>
                  <a:pt x="889" y="759"/>
                </a:lnTo>
                <a:lnTo>
                  <a:pt x="889" y="753"/>
                </a:lnTo>
                <a:lnTo>
                  <a:pt x="894" y="753"/>
                </a:lnTo>
                <a:lnTo>
                  <a:pt x="899" y="748"/>
                </a:lnTo>
                <a:lnTo>
                  <a:pt x="2276" y="2364"/>
                </a:lnTo>
                <a:lnTo>
                  <a:pt x="868" y="1003"/>
                </a:lnTo>
                <a:lnTo>
                  <a:pt x="873" y="998"/>
                </a:lnTo>
                <a:lnTo>
                  <a:pt x="878" y="998"/>
                </a:lnTo>
                <a:lnTo>
                  <a:pt x="878" y="992"/>
                </a:lnTo>
                <a:lnTo>
                  <a:pt x="878" y="987"/>
                </a:lnTo>
                <a:lnTo>
                  <a:pt x="873" y="987"/>
                </a:lnTo>
                <a:lnTo>
                  <a:pt x="868" y="987"/>
                </a:lnTo>
                <a:lnTo>
                  <a:pt x="863" y="992"/>
                </a:lnTo>
                <a:lnTo>
                  <a:pt x="857" y="998"/>
                </a:lnTo>
                <a:lnTo>
                  <a:pt x="857" y="1003"/>
                </a:lnTo>
                <a:lnTo>
                  <a:pt x="863" y="1003"/>
                </a:lnTo>
                <a:lnTo>
                  <a:pt x="868" y="1003"/>
                </a:lnTo>
                <a:lnTo>
                  <a:pt x="2276" y="2364"/>
                </a:lnTo>
                <a:lnTo>
                  <a:pt x="878" y="1039"/>
                </a:lnTo>
                <a:lnTo>
                  <a:pt x="878" y="1034"/>
                </a:lnTo>
                <a:lnTo>
                  <a:pt x="873" y="1034"/>
                </a:lnTo>
                <a:lnTo>
                  <a:pt x="873" y="1039"/>
                </a:lnTo>
                <a:lnTo>
                  <a:pt x="878" y="1039"/>
                </a:lnTo>
                <a:lnTo>
                  <a:pt x="2276" y="2364"/>
                </a:lnTo>
                <a:lnTo>
                  <a:pt x="889" y="821"/>
                </a:lnTo>
                <a:lnTo>
                  <a:pt x="878" y="826"/>
                </a:lnTo>
                <a:lnTo>
                  <a:pt x="878" y="831"/>
                </a:lnTo>
                <a:lnTo>
                  <a:pt x="878" y="837"/>
                </a:lnTo>
                <a:lnTo>
                  <a:pt x="883" y="837"/>
                </a:lnTo>
                <a:lnTo>
                  <a:pt x="889" y="831"/>
                </a:lnTo>
                <a:lnTo>
                  <a:pt x="889" y="826"/>
                </a:lnTo>
                <a:lnTo>
                  <a:pt x="889" y="821"/>
                </a:lnTo>
                <a:lnTo>
                  <a:pt x="2276" y="2364"/>
                </a:lnTo>
                <a:lnTo>
                  <a:pt x="837" y="946"/>
                </a:lnTo>
                <a:lnTo>
                  <a:pt x="842" y="946"/>
                </a:lnTo>
                <a:lnTo>
                  <a:pt x="847" y="946"/>
                </a:lnTo>
                <a:lnTo>
                  <a:pt x="857" y="940"/>
                </a:lnTo>
                <a:lnTo>
                  <a:pt x="863" y="925"/>
                </a:lnTo>
                <a:lnTo>
                  <a:pt x="868" y="920"/>
                </a:lnTo>
                <a:lnTo>
                  <a:pt x="857" y="925"/>
                </a:lnTo>
                <a:lnTo>
                  <a:pt x="863" y="925"/>
                </a:lnTo>
                <a:lnTo>
                  <a:pt x="857" y="925"/>
                </a:lnTo>
                <a:lnTo>
                  <a:pt x="847" y="935"/>
                </a:lnTo>
                <a:lnTo>
                  <a:pt x="842" y="940"/>
                </a:lnTo>
                <a:lnTo>
                  <a:pt x="837" y="946"/>
                </a:lnTo>
                <a:lnTo>
                  <a:pt x="2276" y="2364"/>
                </a:lnTo>
                <a:lnTo>
                  <a:pt x="1076" y="873"/>
                </a:lnTo>
                <a:lnTo>
                  <a:pt x="1081" y="868"/>
                </a:lnTo>
                <a:lnTo>
                  <a:pt x="1086" y="868"/>
                </a:lnTo>
                <a:lnTo>
                  <a:pt x="1086" y="863"/>
                </a:lnTo>
                <a:lnTo>
                  <a:pt x="1076" y="863"/>
                </a:lnTo>
                <a:lnTo>
                  <a:pt x="1081" y="857"/>
                </a:lnTo>
                <a:lnTo>
                  <a:pt x="1076" y="852"/>
                </a:lnTo>
                <a:lnTo>
                  <a:pt x="1076" y="847"/>
                </a:lnTo>
                <a:lnTo>
                  <a:pt x="1065" y="852"/>
                </a:lnTo>
                <a:lnTo>
                  <a:pt x="1060" y="857"/>
                </a:lnTo>
                <a:lnTo>
                  <a:pt x="1050" y="863"/>
                </a:lnTo>
                <a:lnTo>
                  <a:pt x="1055" y="863"/>
                </a:lnTo>
                <a:lnTo>
                  <a:pt x="1050" y="868"/>
                </a:lnTo>
                <a:lnTo>
                  <a:pt x="1055" y="868"/>
                </a:lnTo>
                <a:lnTo>
                  <a:pt x="1050" y="868"/>
                </a:lnTo>
                <a:lnTo>
                  <a:pt x="1055" y="873"/>
                </a:lnTo>
                <a:lnTo>
                  <a:pt x="1050" y="873"/>
                </a:lnTo>
                <a:lnTo>
                  <a:pt x="1055" y="873"/>
                </a:lnTo>
                <a:lnTo>
                  <a:pt x="1060" y="873"/>
                </a:lnTo>
                <a:lnTo>
                  <a:pt x="1055" y="873"/>
                </a:lnTo>
                <a:lnTo>
                  <a:pt x="1060" y="873"/>
                </a:lnTo>
                <a:lnTo>
                  <a:pt x="1065" y="873"/>
                </a:lnTo>
                <a:lnTo>
                  <a:pt x="1065" y="878"/>
                </a:lnTo>
                <a:lnTo>
                  <a:pt x="1070" y="873"/>
                </a:lnTo>
                <a:lnTo>
                  <a:pt x="1076" y="878"/>
                </a:lnTo>
                <a:lnTo>
                  <a:pt x="1076" y="873"/>
                </a:lnTo>
                <a:lnTo>
                  <a:pt x="2276" y="2364"/>
                </a:lnTo>
                <a:lnTo>
                  <a:pt x="1024" y="1008"/>
                </a:lnTo>
                <a:lnTo>
                  <a:pt x="1029" y="1008"/>
                </a:lnTo>
                <a:lnTo>
                  <a:pt x="1029" y="1003"/>
                </a:lnTo>
                <a:lnTo>
                  <a:pt x="1024" y="1008"/>
                </a:lnTo>
                <a:lnTo>
                  <a:pt x="2276" y="2364"/>
                </a:lnTo>
                <a:lnTo>
                  <a:pt x="1122" y="987"/>
                </a:lnTo>
                <a:lnTo>
                  <a:pt x="1117" y="982"/>
                </a:lnTo>
                <a:lnTo>
                  <a:pt x="1107" y="982"/>
                </a:lnTo>
                <a:lnTo>
                  <a:pt x="1096" y="987"/>
                </a:lnTo>
                <a:lnTo>
                  <a:pt x="1102" y="987"/>
                </a:lnTo>
                <a:lnTo>
                  <a:pt x="1096" y="992"/>
                </a:lnTo>
                <a:lnTo>
                  <a:pt x="1091" y="998"/>
                </a:lnTo>
                <a:lnTo>
                  <a:pt x="1096" y="998"/>
                </a:lnTo>
                <a:lnTo>
                  <a:pt x="1091" y="1003"/>
                </a:lnTo>
                <a:lnTo>
                  <a:pt x="1096" y="998"/>
                </a:lnTo>
                <a:lnTo>
                  <a:pt x="1096" y="1003"/>
                </a:lnTo>
                <a:lnTo>
                  <a:pt x="1096" y="998"/>
                </a:lnTo>
                <a:lnTo>
                  <a:pt x="1102" y="1003"/>
                </a:lnTo>
                <a:lnTo>
                  <a:pt x="1107" y="998"/>
                </a:lnTo>
                <a:lnTo>
                  <a:pt x="1107" y="1003"/>
                </a:lnTo>
                <a:lnTo>
                  <a:pt x="1107" y="998"/>
                </a:lnTo>
                <a:lnTo>
                  <a:pt x="1112" y="998"/>
                </a:lnTo>
                <a:lnTo>
                  <a:pt x="1117" y="987"/>
                </a:lnTo>
                <a:lnTo>
                  <a:pt x="1122" y="987"/>
                </a:lnTo>
                <a:lnTo>
                  <a:pt x="2276" y="2364"/>
                </a:lnTo>
                <a:lnTo>
                  <a:pt x="992" y="1008"/>
                </a:lnTo>
                <a:lnTo>
                  <a:pt x="998" y="1008"/>
                </a:lnTo>
                <a:lnTo>
                  <a:pt x="998" y="1003"/>
                </a:lnTo>
                <a:lnTo>
                  <a:pt x="987" y="1008"/>
                </a:lnTo>
                <a:lnTo>
                  <a:pt x="987" y="1013"/>
                </a:lnTo>
                <a:lnTo>
                  <a:pt x="992" y="1008"/>
                </a:lnTo>
                <a:lnTo>
                  <a:pt x="987" y="1013"/>
                </a:lnTo>
                <a:lnTo>
                  <a:pt x="992" y="1008"/>
                </a:lnTo>
                <a:lnTo>
                  <a:pt x="2276" y="2364"/>
                </a:lnTo>
                <a:lnTo>
                  <a:pt x="987" y="987"/>
                </a:lnTo>
                <a:lnTo>
                  <a:pt x="992" y="982"/>
                </a:lnTo>
                <a:lnTo>
                  <a:pt x="992" y="977"/>
                </a:lnTo>
                <a:lnTo>
                  <a:pt x="987" y="977"/>
                </a:lnTo>
                <a:lnTo>
                  <a:pt x="982" y="982"/>
                </a:lnTo>
                <a:lnTo>
                  <a:pt x="982" y="987"/>
                </a:lnTo>
                <a:lnTo>
                  <a:pt x="987" y="987"/>
                </a:lnTo>
                <a:lnTo>
                  <a:pt x="2276" y="2364"/>
                </a:lnTo>
                <a:lnTo>
                  <a:pt x="998" y="883"/>
                </a:lnTo>
                <a:lnTo>
                  <a:pt x="987" y="883"/>
                </a:lnTo>
                <a:lnTo>
                  <a:pt x="972" y="894"/>
                </a:lnTo>
                <a:lnTo>
                  <a:pt x="972" y="899"/>
                </a:lnTo>
                <a:lnTo>
                  <a:pt x="977" y="904"/>
                </a:lnTo>
                <a:lnTo>
                  <a:pt x="972" y="915"/>
                </a:lnTo>
                <a:lnTo>
                  <a:pt x="977" y="904"/>
                </a:lnTo>
                <a:lnTo>
                  <a:pt x="977" y="909"/>
                </a:lnTo>
                <a:lnTo>
                  <a:pt x="982" y="909"/>
                </a:lnTo>
                <a:lnTo>
                  <a:pt x="982" y="915"/>
                </a:lnTo>
                <a:lnTo>
                  <a:pt x="982" y="909"/>
                </a:lnTo>
                <a:lnTo>
                  <a:pt x="987" y="909"/>
                </a:lnTo>
                <a:lnTo>
                  <a:pt x="992" y="899"/>
                </a:lnTo>
                <a:lnTo>
                  <a:pt x="998" y="899"/>
                </a:lnTo>
                <a:lnTo>
                  <a:pt x="1003" y="894"/>
                </a:lnTo>
                <a:lnTo>
                  <a:pt x="1003" y="889"/>
                </a:lnTo>
                <a:lnTo>
                  <a:pt x="998" y="883"/>
                </a:lnTo>
                <a:lnTo>
                  <a:pt x="2276" y="2364"/>
                </a:lnTo>
                <a:lnTo>
                  <a:pt x="1018" y="863"/>
                </a:lnTo>
                <a:lnTo>
                  <a:pt x="1018" y="857"/>
                </a:lnTo>
                <a:lnTo>
                  <a:pt x="1013" y="857"/>
                </a:lnTo>
                <a:lnTo>
                  <a:pt x="1008" y="857"/>
                </a:lnTo>
                <a:lnTo>
                  <a:pt x="1003" y="863"/>
                </a:lnTo>
                <a:lnTo>
                  <a:pt x="998" y="863"/>
                </a:lnTo>
                <a:lnTo>
                  <a:pt x="992" y="868"/>
                </a:lnTo>
                <a:lnTo>
                  <a:pt x="998" y="873"/>
                </a:lnTo>
                <a:lnTo>
                  <a:pt x="987" y="878"/>
                </a:lnTo>
                <a:lnTo>
                  <a:pt x="992" y="878"/>
                </a:lnTo>
                <a:lnTo>
                  <a:pt x="992" y="873"/>
                </a:lnTo>
                <a:lnTo>
                  <a:pt x="992" y="878"/>
                </a:lnTo>
                <a:lnTo>
                  <a:pt x="998" y="878"/>
                </a:lnTo>
                <a:lnTo>
                  <a:pt x="1003" y="878"/>
                </a:lnTo>
                <a:lnTo>
                  <a:pt x="1008" y="878"/>
                </a:lnTo>
                <a:lnTo>
                  <a:pt x="1013" y="868"/>
                </a:lnTo>
                <a:lnTo>
                  <a:pt x="1018" y="868"/>
                </a:lnTo>
                <a:lnTo>
                  <a:pt x="1018" y="863"/>
                </a:lnTo>
                <a:lnTo>
                  <a:pt x="2276" y="2364"/>
                </a:lnTo>
                <a:lnTo>
                  <a:pt x="1018" y="1008"/>
                </a:lnTo>
                <a:lnTo>
                  <a:pt x="1018" y="1003"/>
                </a:lnTo>
                <a:lnTo>
                  <a:pt x="1008" y="1013"/>
                </a:lnTo>
                <a:lnTo>
                  <a:pt x="1013" y="1013"/>
                </a:lnTo>
                <a:lnTo>
                  <a:pt x="1008" y="1013"/>
                </a:lnTo>
                <a:lnTo>
                  <a:pt x="1018" y="1008"/>
                </a:lnTo>
                <a:lnTo>
                  <a:pt x="2276" y="2364"/>
                </a:lnTo>
                <a:lnTo>
                  <a:pt x="925" y="847"/>
                </a:lnTo>
                <a:lnTo>
                  <a:pt x="920" y="847"/>
                </a:lnTo>
                <a:lnTo>
                  <a:pt x="920" y="852"/>
                </a:lnTo>
                <a:lnTo>
                  <a:pt x="915" y="852"/>
                </a:lnTo>
                <a:lnTo>
                  <a:pt x="925" y="847"/>
                </a:lnTo>
                <a:lnTo>
                  <a:pt x="2276" y="2364"/>
                </a:lnTo>
                <a:lnTo>
                  <a:pt x="946" y="624"/>
                </a:lnTo>
                <a:lnTo>
                  <a:pt x="951" y="618"/>
                </a:lnTo>
                <a:lnTo>
                  <a:pt x="946" y="618"/>
                </a:lnTo>
                <a:lnTo>
                  <a:pt x="946" y="624"/>
                </a:lnTo>
                <a:lnTo>
                  <a:pt x="2276" y="2364"/>
                </a:lnTo>
                <a:lnTo>
                  <a:pt x="909" y="483"/>
                </a:lnTo>
                <a:lnTo>
                  <a:pt x="904" y="483"/>
                </a:lnTo>
                <a:lnTo>
                  <a:pt x="899" y="489"/>
                </a:lnTo>
                <a:lnTo>
                  <a:pt x="904" y="483"/>
                </a:lnTo>
                <a:lnTo>
                  <a:pt x="899" y="489"/>
                </a:lnTo>
                <a:lnTo>
                  <a:pt x="909" y="483"/>
                </a:lnTo>
                <a:lnTo>
                  <a:pt x="2276" y="2364"/>
                </a:lnTo>
                <a:lnTo>
                  <a:pt x="904" y="909"/>
                </a:lnTo>
                <a:lnTo>
                  <a:pt x="909" y="909"/>
                </a:lnTo>
                <a:lnTo>
                  <a:pt x="915" y="904"/>
                </a:lnTo>
                <a:lnTo>
                  <a:pt x="915" y="899"/>
                </a:lnTo>
                <a:lnTo>
                  <a:pt x="909" y="899"/>
                </a:lnTo>
                <a:lnTo>
                  <a:pt x="904" y="909"/>
                </a:lnTo>
                <a:lnTo>
                  <a:pt x="2276" y="2364"/>
                </a:lnTo>
                <a:lnTo>
                  <a:pt x="925" y="359"/>
                </a:lnTo>
                <a:lnTo>
                  <a:pt x="930" y="353"/>
                </a:lnTo>
                <a:lnTo>
                  <a:pt x="925" y="353"/>
                </a:lnTo>
                <a:lnTo>
                  <a:pt x="920" y="359"/>
                </a:lnTo>
                <a:lnTo>
                  <a:pt x="925" y="359"/>
                </a:lnTo>
                <a:lnTo>
                  <a:pt x="2276" y="2364"/>
                </a:lnTo>
                <a:lnTo>
                  <a:pt x="915" y="348"/>
                </a:lnTo>
                <a:lnTo>
                  <a:pt x="920" y="348"/>
                </a:lnTo>
                <a:lnTo>
                  <a:pt x="915" y="343"/>
                </a:lnTo>
                <a:lnTo>
                  <a:pt x="915" y="348"/>
                </a:lnTo>
                <a:lnTo>
                  <a:pt x="2276" y="2364"/>
                </a:lnTo>
                <a:lnTo>
                  <a:pt x="925" y="457"/>
                </a:lnTo>
                <a:lnTo>
                  <a:pt x="915" y="468"/>
                </a:lnTo>
                <a:lnTo>
                  <a:pt x="920" y="468"/>
                </a:lnTo>
                <a:lnTo>
                  <a:pt x="915" y="468"/>
                </a:lnTo>
                <a:lnTo>
                  <a:pt x="920" y="468"/>
                </a:lnTo>
                <a:lnTo>
                  <a:pt x="925" y="468"/>
                </a:lnTo>
                <a:lnTo>
                  <a:pt x="930" y="463"/>
                </a:lnTo>
                <a:lnTo>
                  <a:pt x="925" y="457"/>
                </a:lnTo>
                <a:lnTo>
                  <a:pt x="2276" y="2364"/>
                </a:lnTo>
                <a:lnTo>
                  <a:pt x="842" y="717"/>
                </a:lnTo>
                <a:lnTo>
                  <a:pt x="837" y="717"/>
                </a:lnTo>
                <a:lnTo>
                  <a:pt x="837" y="722"/>
                </a:lnTo>
                <a:lnTo>
                  <a:pt x="842" y="717"/>
                </a:lnTo>
                <a:lnTo>
                  <a:pt x="2276" y="2364"/>
                </a:lnTo>
                <a:lnTo>
                  <a:pt x="878" y="722"/>
                </a:lnTo>
                <a:lnTo>
                  <a:pt x="883" y="717"/>
                </a:lnTo>
                <a:lnTo>
                  <a:pt x="878" y="717"/>
                </a:lnTo>
                <a:lnTo>
                  <a:pt x="873" y="722"/>
                </a:lnTo>
                <a:lnTo>
                  <a:pt x="878" y="722"/>
                </a:lnTo>
                <a:lnTo>
                  <a:pt x="2276" y="2364"/>
                </a:lnTo>
                <a:lnTo>
                  <a:pt x="920" y="1024"/>
                </a:lnTo>
                <a:lnTo>
                  <a:pt x="920" y="1018"/>
                </a:lnTo>
                <a:lnTo>
                  <a:pt x="915" y="1024"/>
                </a:lnTo>
                <a:lnTo>
                  <a:pt x="920" y="1024"/>
                </a:lnTo>
                <a:lnTo>
                  <a:pt x="2276" y="2364"/>
                </a:lnTo>
                <a:lnTo>
                  <a:pt x="852" y="426"/>
                </a:lnTo>
                <a:lnTo>
                  <a:pt x="863" y="421"/>
                </a:lnTo>
                <a:lnTo>
                  <a:pt x="863" y="416"/>
                </a:lnTo>
                <a:lnTo>
                  <a:pt x="857" y="416"/>
                </a:lnTo>
                <a:lnTo>
                  <a:pt x="852" y="421"/>
                </a:lnTo>
                <a:lnTo>
                  <a:pt x="852" y="426"/>
                </a:lnTo>
                <a:lnTo>
                  <a:pt x="2276" y="2364"/>
                </a:lnTo>
                <a:lnTo>
                  <a:pt x="935" y="681"/>
                </a:lnTo>
                <a:lnTo>
                  <a:pt x="930" y="686"/>
                </a:lnTo>
                <a:lnTo>
                  <a:pt x="925" y="686"/>
                </a:lnTo>
                <a:lnTo>
                  <a:pt x="920" y="686"/>
                </a:lnTo>
                <a:lnTo>
                  <a:pt x="920" y="691"/>
                </a:lnTo>
                <a:lnTo>
                  <a:pt x="920" y="696"/>
                </a:lnTo>
                <a:lnTo>
                  <a:pt x="915" y="696"/>
                </a:lnTo>
                <a:lnTo>
                  <a:pt x="920" y="696"/>
                </a:lnTo>
                <a:lnTo>
                  <a:pt x="915" y="696"/>
                </a:lnTo>
                <a:lnTo>
                  <a:pt x="920" y="696"/>
                </a:lnTo>
                <a:lnTo>
                  <a:pt x="915" y="702"/>
                </a:lnTo>
                <a:lnTo>
                  <a:pt x="920" y="702"/>
                </a:lnTo>
                <a:lnTo>
                  <a:pt x="915" y="702"/>
                </a:lnTo>
                <a:lnTo>
                  <a:pt x="920" y="702"/>
                </a:lnTo>
                <a:lnTo>
                  <a:pt x="915" y="702"/>
                </a:lnTo>
                <a:lnTo>
                  <a:pt x="920" y="702"/>
                </a:lnTo>
                <a:lnTo>
                  <a:pt x="920" y="707"/>
                </a:lnTo>
                <a:lnTo>
                  <a:pt x="920" y="702"/>
                </a:lnTo>
                <a:lnTo>
                  <a:pt x="920" y="707"/>
                </a:lnTo>
                <a:lnTo>
                  <a:pt x="925" y="707"/>
                </a:lnTo>
                <a:lnTo>
                  <a:pt x="930" y="707"/>
                </a:lnTo>
                <a:lnTo>
                  <a:pt x="935" y="702"/>
                </a:lnTo>
                <a:lnTo>
                  <a:pt x="946" y="702"/>
                </a:lnTo>
                <a:lnTo>
                  <a:pt x="946" y="696"/>
                </a:lnTo>
                <a:lnTo>
                  <a:pt x="951" y="696"/>
                </a:lnTo>
                <a:lnTo>
                  <a:pt x="946" y="691"/>
                </a:lnTo>
                <a:lnTo>
                  <a:pt x="951" y="691"/>
                </a:lnTo>
                <a:lnTo>
                  <a:pt x="951" y="686"/>
                </a:lnTo>
                <a:lnTo>
                  <a:pt x="946" y="686"/>
                </a:lnTo>
                <a:lnTo>
                  <a:pt x="951" y="686"/>
                </a:lnTo>
                <a:lnTo>
                  <a:pt x="946" y="686"/>
                </a:lnTo>
                <a:lnTo>
                  <a:pt x="946" y="681"/>
                </a:lnTo>
                <a:lnTo>
                  <a:pt x="946" y="686"/>
                </a:lnTo>
                <a:lnTo>
                  <a:pt x="935" y="681"/>
                </a:lnTo>
                <a:lnTo>
                  <a:pt x="2276" y="2364"/>
                </a:lnTo>
                <a:lnTo>
                  <a:pt x="951" y="608"/>
                </a:lnTo>
                <a:lnTo>
                  <a:pt x="956" y="608"/>
                </a:lnTo>
                <a:lnTo>
                  <a:pt x="956" y="603"/>
                </a:lnTo>
                <a:lnTo>
                  <a:pt x="951" y="608"/>
                </a:lnTo>
                <a:lnTo>
                  <a:pt x="2276" y="2364"/>
                </a:lnTo>
                <a:lnTo>
                  <a:pt x="930" y="390"/>
                </a:lnTo>
                <a:lnTo>
                  <a:pt x="946" y="390"/>
                </a:lnTo>
                <a:lnTo>
                  <a:pt x="956" y="385"/>
                </a:lnTo>
                <a:lnTo>
                  <a:pt x="956" y="379"/>
                </a:lnTo>
                <a:lnTo>
                  <a:pt x="951" y="379"/>
                </a:lnTo>
                <a:lnTo>
                  <a:pt x="946" y="379"/>
                </a:lnTo>
                <a:lnTo>
                  <a:pt x="930" y="390"/>
                </a:lnTo>
                <a:lnTo>
                  <a:pt x="2276" y="2364"/>
                </a:lnTo>
                <a:lnTo>
                  <a:pt x="878" y="707"/>
                </a:lnTo>
                <a:lnTo>
                  <a:pt x="883" y="707"/>
                </a:lnTo>
                <a:lnTo>
                  <a:pt x="889" y="702"/>
                </a:lnTo>
                <a:lnTo>
                  <a:pt x="883" y="702"/>
                </a:lnTo>
                <a:lnTo>
                  <a:pt x="878" y="707"/>
                </a:lnTo>
                <a:lnTo>
                  <a:pt x="2276" y="2364"/>
                </a:lnTo>
                <a:lnTo>
                  <a:pt x="992" y="644"/>
                </a:lnTo>
                <a:lnTo>
                  <a:pt x="987" y="650"/>
                </a:lnTo>
                <a:lnTo>
                  <a:pt x="987" y="655"/>
                </a:lnTo>
                <a:lnTo>
                  <a:pt x="992" y="650"/>
                </a:lnTo>
                <a:lnTo>
                  <a:pt x="987" y="655"/>
                </a:lnTo>
                <a:lnTo>
                  <a:pt x="992" y="650"/>
                </a:lnTo>
                <a:lnTo>
                  <a:pt x="998" y="650"/>
                </a:lnTo>
                <a:lnTo>
                  <a:pt x="992" y="644"/>
                </a:lnTo>
                <a:lnTo>
                  <a:pt x="2276" y="2364"/>
                </a:lnTo>
                <a:lnTo>
                  <a:pt x="1268" y="587"/>
                </a:lnTo>
                <a:lnTo>
                  <a:pt x="1268" y="582"/>
                </a:lnTo>
                <a:lnTo>
                  <a:pt x="1263" y="582"/>
                </a:lnTo>
                <a:lnTo>
                  <a:pt x="1268" y="587"/>
                </a:lnTo>
                <a:lnTo>
                  <a:pt x="2276" y="2364"/>
                </a:lnTo>
                <a:lnTo>
                  <a:pt x="1335" y="208"/>
                </a:lnTo>
                <a:lnTo>
                  <a:pt x="1341" y="208"/>
                </a:lnTo>
                <a:lnTo>
                  <a:pt x="1346" y="208"/>
                </a:lnTo>
                <a:lnTo>
                  <a:pt x="1351" y="203"/>
                </a:lnTo>
                <a:lnTo>
                  <a:pt x="1351" y="198"/>
                </a:lnTo>
                <a:lnTo>
                  <a:pt x="1356" y="198"/>
                </a:lnTo>
                <a:lnTo>
                  <a:pt x="1356" y="192"/>
                </a:lnTo>
                <a:lnTo>
                  <a:pt x="1346" y="187"/>
                </a:lnTo>
                <a:lnTo>
                  <a:pt x="1341" y="192"/>
                </a:lnTo>
                <a:lnTo>
                  <a:pt x="1335" y="198"/>
                </a:lnTo>
                <a:lnTo>
                  <a:pt x="1335" y="203"/>
                </a:lnTo>
                <a:lnTo>
                  <a:pt x="1330" y="208"/>
                </a:lnTo>
                <a:lnTo>
                  <a:pt x="1335" y="208"/>
                </a:lnTo>
                <a:lnTo>
                  <a:pt x="2276" y="2364"/>
                </a:lnTo>
                <a:lnTo>
                  <a:pt x="1257" y="540"/>
                </a:lnTo>
                <a:lnTo>
                  <a:pt x="1263" y="535"/>
                </a:lnTo>
                <a:lnTo>
                  <a:pt x="1257" y="535"/>
                </a:lnTo>
                <a:lnTo>
                  <a:pt x="1257" y="540"/>
                </a:lnTo>
                <a:lnTo>
                  <a:pt x="2276" y="2364"/>
                </a:lnTo>
                <a:lnTo>
                  <a:pt x="1263" y="639"/>
                </a:lnTo>
                <a:lnTo>
                  <a:pt x="1263" y="644"/>
                </a:lnTo>
                <a:lnTo>
                  <a:pt x="1268" y="644"/>
                </a:lnTo>
                <a:lnTo>
                  <a:pt x="1273" y="644"/>
                </a:lnTo>
                <a:lnTo>
                  <a:pt x="1278" y="639"/>
                </a:lnTo>
                <a:lnTo>
                  <a:pt x="1283" y="634"/>
                </a:lnTo>
                <a:lnTo>
                  <a:pt x="1283" y="629"/>
                </a:lnTo>
                <a:lnTo>
                  <a:pt x="1273" y="624"/>
                </a:lnTo>
                <a:lnTo>
                  <a:pt x="1268" y="629"/>
                </a:lnTo>
                <a:lnTo>
                  <a:pt x="1263" y="634"/>
                </a:lnTo>
                <a:lnTo>
                  <a:pt x="1263" y="639"/>
                </a:lnTo>
                <a:lnTo>
                  <a:pt x="2276" y="2364"/>
                </a:lnTo>
                <a:lnTo>
                  <a:pt x="1273" y="489"/>
                </a:lnTo>
                <a:lnTo>
                  <a:pt x="1278" y="483"/>
                </a:lnTo>
                <a:lnTo>
                  <a:pt x="1273" y="483"/>
                </a:lnTo>
                <a:lnTo>
                  <a:pt x="1268" y="483"/>
                </a:lnTo>
                <a:lnTo>
                  <a:pt x="1268" y="489"/>
                </a:lnTo>
                <a:lnTo>
                  <a:pt x="1273" y="489"/>
                </a:lnTo>
                <a:lnTo>
                  <a:pt x="2276" y="2364"/>
                </a:lnTo>
                <a:lnTo>
                  <a:pt x="1356" y="156"/>
                </a:lnTo>
                <a:lnTo>
                  <a:pt x="1356" y="161"/>
                </a:lnTo>
                <a:lnTo>
                  <a:pt x="1361" y="161"/>
                </a:lnTo>
                <a:lnTo>
                  <a:pt x="1367" y="156"/>
                </a:lnTo>
                <a:lnTo>
                  <a:pt x="1367" y="161"/>
                </a:lnTo>
                <a:lnTo>
                  <a:pt x="1367" y="166"/>
                </a:lnTo>
                <a:lnTo>
                  <a:pt x="1372" y="161"/>
                </a:lnTo>
                <a:lnTo>
                  <a:pt x="1367" y="166"/>
                </a:lnTo>
                <a:lnTo>
                  <a:pt x="1372" y="166"/>
                </a:lnTo>
                <a:lnTo>
                  <a:pt x="1377" y="161"/>
                </a:lnTo>
                <a:lnTo>
                  <a:pt x="1387" y="156"/>
                </a:lnTo>
                <a:lnTo>
                  <a:pt x="1387" y="151"/>
                </a:lnTo>
                <a:lnTo>
                  <a:pt x="1387" y="146"/>
                </a:lnTo>
                <a:lnTo>
                  <a:pt x="1382" y="146"/>
                </a:lnTo>
                <a:lnTo>
                  <a:pt x="1382" y="140"/>
                </a:lnTo>
                <a:lnTo>
                  <a:pt x="1382" y="135"/>
                </a:lnTo>
                <a:lnTo>
                  <a:pt x="1377" y="135"/>
                </a:lnTo>
                <a:lnTo>
                  <a:pt x="1372" y="140"/>
                </a:lnTo>
                <a:lnTo>
                  <a:pt x="1367" y="140"/>
                </a:lnTo>
                <a:lnTo>
                  <a:pt x="1356" y="151"/>
                </a:lnTo>
                <a:lnTo>
                  <a:pt x="1356" y="156"/>
                </a:lnTo>
                <a:lnTo>
                  <a:pt x="1356" y="161"/>
                </a:lnTo>
                <a:lnTo>
                  <a:pt x="1356" y="156"/>
                </a:lnTo>
                <a:lnTo>
                  <a:pt x="2276" y="2364"/>
                </a:lnTo>
                <a:lnTo>
                  <a:pt x="1408" y="99"/>
                </a:lnTo>
                <a:lnTo>
                  <a:pt x="1413" y="104"/>
                </a:lnTo>
                <a:lnTo>
                  <a:pt x="1413" y="109"/>
                </a:lnTo>
                <a:lnTo>
                  <a:pt x="1413" y="104"/>
                </a:lnTo>
                <a:lnTo>
                  <a:pt x="1419" y="104"/>
                </a:lnTo>
                <a:lnTo>
                  <a:pt x="1424" y="104"/>
                </a:lnTo>
                <a:lnTo>
                  <a:pt x="1424" y="109"/>
                </a:lnTo>
                <a:lnTo>
                  <a:pt x="1424" y="104"/>
                </a:lnTo>
                <a:lnTo>
                  <a:pt x="1429" y="99"/>
                </a:lnTo>
                <a:lnTo>
                  <a:pt x="1434" y="94"/>
                </a:lnTo>
                <a:lnTo>
                  <a:pt x="1439" y="94"/>
                </a:lnTo>
                <a:lnTo>
                  <a:pt x="1434" y="89"/>
                </a:lnTo>
                <a:lnTo>
                  <a:pt x="1439" y="89"/>
                </a:lnTo>
                <a:lnTo>
                  <a:pt x="1439" y="83"/>
                </a:lnTo>
                <a:lnTo>
                  <a:pt x="1439" y="78"/>
                </a:lnTo>
                <a:lnTo>
                  <a:pt x="1429" y="83"/>
                </a:lnTo>
                <a:lnTo>
                  <a:pt x="1429" y="78"/>
                </a:lnTo>
                <a:lnTo>
                  <a:pt x="1419" y="83"/>
                </a:lnTo>
                <a:lnTo>
                  <a:pt x="1408" y="94"/>
                </a:lnTo>
                <a:lnTo>
                  <a:pt x="1408" y="99"/>
                </a:lnTo>
                <a:lnTo>
                  <a:pt x="2276" y="2364"/>
                </a:lnTo>
                <a:lnTo>
                  <a:pt x="1387" y="130"/>
                </a:lnTo>
                <a:lnTo>
                  <a:pt x="1393" y="125"/>
                </a:lnTo>
                <a:lnTo>
                  <a:pt x="1398" y="120"/>
                </a:lnTo>
                <a:lnTo>
                  <a:pt x="1393" y="120"/>
                </a:lnTo>
                <a:lnTo>
                  <a:pt x="1387" y="125"/>
                </a:lnTo>
                <a:lnTo>
                  <a:pt x="1387" y="130"/>
                </a:lnTo>
                <a:lnTo>
                  <a:pt x="2276" y="2364"/>
                </a:lnTo>
                <a:lnTo>
                  <a:pt x="1304" y="530"/>
                </a:lnTo>
                <a:lnTo>
                  <a:pt x="1309" y="530"/>
                </a:lnTo>
                <a:lnTo>
                  <a:pt x="1315" y="530"/>
                </a:lnTo>
                <a:lnTo>
                  <a:pt x="1320" y="530"/>
                </a:lnTo>
                <a:lnTo>
                  <a:pt x="1320" y="525"/>
                </a:lnTo>
                <a:lnTo>
                  <a:pt x="1320" y="520"/>
                </a:lnTo>
                <a:lnTo>
                  <a:pt x="1315" y="520"/>
                </a:lnTo>
                <a:lnTo>
                  <a:pt x="1304" y="525"/>
                </a:lnTo>
                <a:lnTo>
                  <a:pt x="1309" y="525"/>
                </a:lnTo>
                <a:lnTo>
                  <a:pt x="1304" y="525"/>
                </a:lnTo>
                <a:lnTo>
                  <a:pt x="1304" y="530"/>
                </a:lnTo>
                <a:lnTo>
                  <a:pt x="2276" y="2364"/>
                </a:lnTo>
                <a:lnTo>
                  <a:pt x="1273" y="187"/>
                </a:lnTo>
                <a:lnTo>
                  <a:pt x="1278" y="187"/>
                </a:lnTo>
                <a:lnTo>
                  <a:pt x="1278" y="192"/>
                </a:lnTo>
                <a:lnTo>
                  <a:pt x="1273" y="198"/>
                </a:lnTo>
                <a:lnTo>
                  <a:pt x="1278" y="192"/>
                </a:lnTo>
                <a:lnTo>
                  <a:pt x="1278" y="198"/>
                </a:lnTo>
                <a:lnTo>
                  <a:pt x="1283" y="192"/>
                </a:lnTo>
                <a:lnTo>
                  <a:pt x="1283" y="198"/>
                </a:lnTo>
                <a:lnTo>
                  <a:pt x="1289" y="198"/>
                </a:lnTo>
                <a:lnTo>
                  <a:pt x="1289" y="192"/>
                </a:lnTo>
                <a:lnTo>
                  <a:pt x="1299" y="187"/>
                </a:lnTo>
                <a:lnTo>
                  <a:pt x="1299" y="182"/>
                </a:lnTo>
                <a:lnTo>
                  <a:pt x="1304" y="182"/>
                </a:lnTo>
                <a:lnTo>
                  <a:pt x="1304" y="177"/>
                </a:lnTo>
                <a:lnTo>
                  <a:pt x="1299" y="172"/>
                </a:lnTo>
                <a:lnTo>
                  <a:pt x="1289" y="172"/>
                </a:lnTo>
                <a:lnTo>
                  <a:pt x="1278" y="182"/>
                </a:lnTo>
                <a:lnTo>
                  <a:pt x="1273" y="187"/>
                </a:lnTo>
                <a:lnTo>
                  <a:pt x="1278" y="187"/>
                </a:lnTo>
                <a:lnTo>
                  <a:pt x="1273" y="187"/>
                </a:lnTo>
                <a:lnTo>
                  <a:pt x="2276" y="2364"/>
                </a:lnTo>
                <a:lnTo>
                  <a:pt x="1315" y="478"/>
                </a:lnTo>
                <a:lnTo>
                  <a:pt x="1309" y="478"/>
                </a:lnTo>
                <a:lnTo>
                  <a:pt x="1304" y="483"/>
                </a:lnTo>
                <a:lnTo>
                  <a:pt x="1299" y="483"/>
                </a:lnTo>
                <a:lnTo>
                  <a:pt x="1299" y="489"/>
                </a:lnTo>
                <a:lnTo>
                  <a:pt x="1294" y="494"/>
                </a:lnTo>
                <a:lnTo>
                  <a:pt x="1299" y="494"/>
                </a:lnTo>
                <a:lnTo>
                  <a:pt x="1299" y="499"/>
                </a:lnTo>
                <a:lnTo>
                  <a:pt x="1304" y="494"/>
                </a:lnTo>
                <a:lnTo>
                  <a:pt x="1304" y="499"/>
                </a:lnTo>
                <a:lnTo>
                  <a:pt x="1304" y="494"/>
                </a:lnTo>
                <a:lnTo>
                  <a:pt x="1304" y="499"/>
                </a:lnTo>
                <a:lnTo>
                  <a:pt x="1309" y="499"/>
                </a:lnTo>
                <a:lnTo>
                  <a:pt x="1309" y="494"/>
                </a:lnTo>
                <a:lnTo>
                  <a:pt x="1315" y="494"/>
                </a:lnTo>
                <a:lnTo>
                  <a:pt x="1320" y="489"/>
                </a:lnTo>
                <a:lnTo>
                  <a:pt x="1325" y="483"/>
                </a:lnTo>
                <a:lnTo>
                  <a:pt x="1320" y="483"/>
                </a:lnTo>
                <a:lnTo>
                  <a:pt x="1325" y="483"/>
                </a:lnTo>
                <a:lnTo>
                  <a:pt x="1320" y="483"/>
                </a:lnTo>
                <a:lnTo>
                  <a:pt x="1320" y="478"/>
                </a:lnTo>
                <a:lnTo>
                  <a:pt x="1315" y="478"/>
                </a:lnTo>
                <a:lnTo>
                  <a:pt x="2276" y="2364"/>
                </a:lnTo>
                <a:lnTo>
                  <a:pt x="1294" y="322"/>
                </a:lnTo>
                <a:lnTo>
                  <a:pt x="1299" y="327"/>
                </a:lnTo>
                <a:lnTo>
                  <a:pt x="1304" y="322"/>
                </a:lnTo>
                <a:lnTo>
                  <a:pt x="1315" y="312"/>
                </a:lnTo>
                <a:lnTo>
                  <a:pt x="1315" y="302"/>
                </a:lnTo>
                <a:lnTo>
                  <a:pt x="1309" y="302"/>
                </a:lnTo>
                <a:lnTo>
                  <a:pt x="1299" y="312"/>
                </a:lnTo>
                <a:lnTo>
                  <a:pt x="1294" y="317"/>
                </a:lnTo>
                <a:lnTo>
                  <a:pt x="1294" y="322"/>
                </a:lnTo>
                <a:lnTo>
                  <a:pt x="2276" y="2364"/>
                </a:lnTo>
                <a:lnTo>
                  <a:pt x="1206" y="317"/>
                </a:lnTo>
                <a:lnTo>
                  <a:pt x="1206" y="322"/>
                </a:lnTo>
                <a:lnTo>
                  <a:pt x="1216" y="317"/>
                </a:lnTo>
                <a:lnTo>
                  <a:pt x="1221" y="317"/>
                </a:lnTo>
                <a:lnTo>
                  <a:pt x="1226" y="312"/>
                </a:lnTo>
                <a:lnTo>
                  <a:pt x="1231" y="302"/>
                </a:lnTo>
                <a:lnTo>
                  <a:pt x="1231" y="296"/>
                </a:lnTo>
                <a:lnTo>
                  <a:pt x="1216" y="302"/>
                </a:lnTo>
                <a:lnTo>
                  <a:pt x="1211" y="312"/>
                </a:lnTo>
                <a:lnTo>
                  <a:pt x="1206" y="317"/>
                </a:lnTo>
                <a:lnTo>
                  <a:pt x="2276" y="2364"/>
                </a:lnTo>
                <a:lnTo>
                  <a:pt x="1221" y="878"/>
                </a:lnTo>
                <a:lnTo>
                  <a:pt x="1226" y="873"/>
                </a:lnTo>
                <a:lnTo>
                  <a:pt x="1221" y="873"/>
                </a:lnTo>
                <a:lnTo>
                  <a:pt x="1221" y="878"/>
                </a:lnTo>
                <a:lnTo>
                  <a:pt x="2276" y="2364"/>
                </a:lnTo>
                <a:lnTo>
                  <a:pt x="1320" y="556"/>
                </a:lnTo>
                <a:lnTo>
                  <a:pt x="1315" y="561"/>
                </a:lnTo>
                <a:lnTo>
                  <a:pt x="1315" y="566"/>
                </a:lnTo>
                <a:lnTo>
                  <a:pt x="1320" y="561"/>
                </a:lnTo>
                <a:lnTo>
                  <a:pt x="1325" y="556"/>
                </a:lnTo>
                <a:lnTo>
                  <a:pt x="1320" y="556"/>
                </a:lnTo>
                <a:lnTo>
                  <a:pt x="2276" y="2364"/>
                </a:lnTo>
                <a:lnTo>
                  <a:pt x="1289" y="291"/>
                </a:lnTo>
                <a:lnTo>
                  <a:pt x="1294" y="291"/>
                </a:lnTo>
                <a:lnTo>
                  <a:pt x="1299" y="286"/>
                </a:lnTo>
                <a:lnTo>
                  <a:pt x="1289" y="286"/>
                </a:lnTo>
                <a:lnTo>
                  <a:pt x="1289" y="291"/>
                </a:lnTo>
                <a:lnTo>
                  <a:pt x="2276" y="2364"/>
                </a:lnTo>
                <a:lnTo>
                  <a:pt x="1283" y="447"/>
                </a:lnTo>
                <a:lnTo>
                  <a:pt x="1283" y="452"/>
                </a:lnTo>
                <a:lnTo>
                  <a:pt x="1289" y="452"/>
                </a:lnTo>
                <a:lnTo>
                  <a:pt x="1283" y="452"/>
                </a:lnTo>
                <a:lnTo>
                  <a:pt x="1289" y="452"/>
                </a:lnTo>
                <a:lnTo>
                  <a:pt x="1294" y="452"/>
                </a:lnTo>
                <a:lnTo>
                  <a:pt x="1299" y="447"/>
                </a:lnTo>
                <a:lnTo>
                  <a:pt x="1299" y="442"/>
                </a:lnTo>
                <a:lnTo>
                  <a:pt x="1294" y="442"/>
                </a:lnTo>
                <a:lnTo>
                  <a:pt x="1294" y="437"/>
                </a:lnTo>
                <a:lnTo>
                  <a:pt x="1289" y="437"/>
                </a:lnTo>
                <a:lnTo>
                  <a:pt x="1283" y="437"/>
                </a:lnTo>
                <a:lnTo>
                  <a:pt x="1278" y="442"/>
                </a:lnTo>
                <a:lnTo>
                  <a:pt x="1278" y="447"/>
                </a:lnTo>
                <a:lnTo>
                  <a:pt x="1273" y="447"/>
                </a:lnTo>
                <a:lnTo>
                  <a:pt x="1278" y="447"/>
                </a:lnTo>
                <a:lnTo>
                  <a:pt x="1273" y="452"/>
                </a:lnTo>
                <a:lnTo>
                  <a:pt x="1278" y="447"/>
                </a:lnTo>
                <a:lnTo>
                  <a:pt x="1278" y="452"/>
                </a:lnTo>
                <a:lnTo>
                  <a:pt x="1278" y="447"/>
                </a:lnTo>
                <a:lnTo>
                  <a:pt x="1278" y="452"/>
                </a:lnTo>
                <a:lnTo>
                  <a:pt x="1283" y="447"/>
                </a:lnTo>
                <a:lnTo>
                  <a:pt x="2276" y="2364"/>
                </a:lnTo>
                <a:lnTo>
                  <a:pt x="1398" y="281"/>
                </a:lnTo>
                <a:lnTo>
                  <a:pt x="1403" y="286"/>
                </a:lnTo>
                <a:lnTo>
                  <a:pt x="1408" y="281"/>
                </a:lnTo>
                <a:lnTo>
                  <a:pt x="1413" y="281"/>
                </a:lnTo>
                <a:lnTo>
                  <a:pt x="1419" y="276"/>
                </a:lnTo>
                <a:lnTo>
                  <a:pt x="1424" y="270"/>
                </a:lnTo>
                <a:lnTo>
                  <a:pt x="1424" y="265"/>
                </a:lnTo>
                <a:lnTo>
                  <a:pt x="1413" y="265"/>
                </a:lnTo>
                <a:lnTo>
                  <a:pt x="1403" y="270"/>
                </a:lnTo>
                <a:lnTo>
                  <a:pt x="1398" y="276"/>
                </a:lnTo>
                <a:lnTo>
                  <a:pt x="1398" y="281"/>
                </a:lnTo>
                <a:lnTo>
                  <a:pt x="1398" y="276"/>
                </a:lnTo>
                <a:lnTo>
                  <a:pt x="1398" y="281"/>
                </a:lnTo>
                <a:lnTo>
                  <a:pt x="2276" y="2364"/>
                </a:lnTo>
                <a:lnTo>
                  <a:pt x="1112" y="795"/>
                </a:lnTo>
                <a:lnTo>
                  <a:pt x="1117" y="795"/>
                </a:lnTo>
                <a:lnTo>
                  <a:pt x="1112" y="800"/>
                </a:lnTo>
                <a:lnTo>
                  <a:pt x="1117" y="795"/>
                </a:lnTo>
                <a:lnTo>
                  <a:pt x="1117" y="800"/>
                </a:lnTo>
                <a:lnTo>
                  <a:pt x="1122" y="800"/>
                </a:lnTo>
                <a:lnTo>
                  <a:pt x="1128" y="795"/>
                </a:lnTo>
                <a:lnTo>
                  <a:pt x="1133" y="795"/>
                </a:lnTo>
                <a:lnTo>
                  <a:pt x="1138" y="790"/>
                </a:lnTo>
                <a:lnTo>
                  <a:pt x="1138" y="785"/>
                </a:lnTo>
                <a:lnTo>
                  <a:pt x="1138" y="779"/>
                </a:lnTo>
                <a:lnTo>
                  <a:pt x="1133" y="779"/>
                </a:lnTo>
                <a:lnTo>
                  <a:pt x="1128" y="779"/>
                </a:lnTo>
                <a:lnTo>
                  <a:pt x="1117" y="785"/>
                </a:lnTo>
                <a:lnTo>
                  <a:pt x="1117" y="790"/>
                </a:lnTo>
                <a:lnTo>
                  <a:pt x="1112" y="790"/>
                </a:lnTo>
                <a:lnTo>
                  <a:pt x="1112" y="795"/>
                </a:lnTo>
                <a:lnTo>
                  <a:pt x="2276" y="2364"/>
                </a:lnTo>
                <a:lnTo>
                  <a:pt x="805" y="956"/>
                </a:lnTo>
                <a:lnTo>
                  <a:pt x="805" y="951"/>
                </a:lnTo>
                <a:lnTo>
                  <a:pt x="795" y="961"/>
                </a:lnTo>
                <a:lnTo>
                  <a:pt x="800" y="961"/>
                </a:lnTo>
                <a:lnTo>
                  <a:pt x="800" y="956"/>
                </a:lnTo>
                <a:lnTo>
                  <a:pt x="805" y="956"/>
                </a:lnTo>
                <a:lnTo>
                  <a:pt x="2276" y="2364"/>
                </a:lnTo>
                <a:lnTo>
                  <a:pt x="1330" y="546"/>
                </a:lnTo>
                <a:lnTo>
                  <a:pt x="1335" y="546"/>
                </a:lnTo>
                <a:lnTo>
                  <a:pt x="1335" y="540"/>
                </a:lnTo>
                <a:lnTo>
                  <a:pt x="1330" y="546"/>
                </a:lnTo>
                <a:lnTo>
                  <a:pt x="2276" y="2364"/>
                </a:lnTo>
                <a:lnTo>
                  <a:pt x="1335" y="535"/>
                </a:lnTo>
                <a:lnTo>
                  <a:pt x="1341" y="540"/>
                </a:lnTo>
                <a:lnTo>
                  <a:pt x="1341" y="546"/>
                </a:lnTo>
                <a:lnTo>
                  <a:pt x="1346" y="540"/>
                </a:lnTo>
                <a:lnTo>
                  <a:pt x="1351" y="540"/>
                </a:lnTo>
                <a:lnTo>
                  <a:pt x="1351" y="546"/>
                </a:lnTo>
                <a:lnTo>
                  <a:pt x="1356" y="540"/>
                </a:lnTo>
                <a:lnTo>
                  <a:pt x="1356" y="535"/>
                </a:lnTo>
                <a:lnTo>
                  <a:pt x="1361" y="530"/>
                </a:lnTo>
                <a:lnTo>
                  <a:pt x="1367" y="530"/>
                </a:lnTo>
                <a:lnTo>
                  <a:pt x="1367" y="525"/>
                </a:lnTo>
                <a:lnTo>
                  <a:pt x="1367" y="520"/>
                </a:lnTo>
                <a:lnTo>
                  <a:pt x="1367" y="515"/>
                </a:lnTo>
                <a:lnTo>
                  <a:pt x="1356" y="515"/>
                </a:lnTo>
                <a:lnTo>
                  <a:pt x="1346" y="520"/>
                </a:lnTo>
                <a:lnTo>
                  <a:pt x="1335" y="530"/>
                </a:lnTo>
                <a:lnTo>
                  <a:pt x="1335" y="535"/>
                </a:lnTo>
                <a:lnTo>
                  <a:pt x="2276" y="2364"/>
                </a:lnTo>
                <a:lnTo>
                  <a:pt x="821" y="894"/>
                </a:lnTo>
                <a:lnTo>
                  <a:pt x="816" y="894"/>
                </a:lnTo>
                <a:lnTo>
                  <a:pt x="805" y="904"/>
                </a:lnTo>
                <a:lnTo>
                  <a:pt x="811" y="899"/>
                </a:lnTo>
                <a:lnTo>
                  <a:pt x="805" y="904"/>
                </a:lnTo>
                <a:lnTo>
                  <a:pt x="816" y="899"/>
                </a:lnTo>
                <a:lnTo>
                  <a:pt x="821" y="899"/>
                </a:lnTo>
                <a:lnTo>
                  <a:pt x="821" y="894"/>
                </a:lnTo>
                <a:lnTo>
                  <a:pt x="2276" y="2364"/>
                </a:lnTo>
                <a:lnTo>
                  <a:pt x="816" y="764"/>
                </a:lnTo>
                <a:lnTo>
                  <a:pt x="811" y="769"/>
                </a:lnTo>
                <a:lnTo>
                  <a:pt x="816" y="769"/>
                </a:lnTo>
                <a:lnTo>
                  <a:pt x="821" y="769"/>
                </a:lnTo>
                <a:lnTo>
                  <a:pt x="826" y="769"/>
                </a:lnTo>
                <a:lnTo>
                  <a:pt x="831" y="764"/>
                </a:lnTo>
                <a:lnTo>
                  <a:pt x="831" y="759"/>
                </a:lnTo>
                <a:lnTo>
                  <a:pt x="837" y="759"/>
                </a:lnTo>
                <a:lnTo>
                  <a:pt x="831" y="759"/>
                </a:lnTo>
                <a:lnTo>
                  <a:pt x="831" y="753"/>
                </a:lnTo>
                <a:lnTo>
                  <a:pt x="826" y="753"/>
                </a:lnTo>
                <a:lnTo>
                  <a:pt x="826" y="759"/>
                </a:lnTo>
                <a:lnTo>
                  <a:pt x="821" y="759"/>
                </a:lnTo>
                <a:lnTo>
                  <a:pt x="816" y="759"/>
                </a:lnTo>
                <a:lnTo>
                  <a:pt x="816" y="764"/>
                </a:lnTo>
                <a:lnTo>
                  <a:pt x="2276" y="2364"/>
                </a:lnTo>
                <a:lnTo>
                  <a:pt x="826" y="1065"/>
                </a:lnTo>
                <a:lnTo>
                  <a:pt x="831" y="1065"/>
                </a:lnTo>
                <a:lnTo>
                  <a:pt x="837" y="1060"/>
                </a:lnTo>
                <a:lnTo>
                  <a:pt x="831" y="1060"/>
                </a:lnTo>
                <a:lnTo>
                  <a:pt x="826" y="1065"/>
                </a:lnTo>
                <a:lnTo>
                  <a:pt x="2276" y="2364"/>
                </a:lnTo>
                <a:lnTo>
                  <a:pt x="1351" y="218"/>
                </a:lnTo>
                <a:lnTo>
                  <a:pt x="1356" y="213"/>
                </a:lnTo>
                <a:lnTo>
                  <a:pt x="1351" y="208"/>
                </a:lnTo>
                <a:lnTo>
                  <a:pt x="1346" y="213"/>
                </a:lnTo>
                <a:lnTo>
                  <a:pt x="1346" y="218"/>
                </a:lnTo>
                <a:lnTo>
                  <a:pt x="1351" y="218"/>
                </a:lnTo>
                <a:lnTo>
                  <a:pt x="2276" y="2364"/>
                </a:lnTo>
                <a:lnTo>
                  <a:pt x="1387" y="213"/>
                </a:lnTo>
                <a:lnTo>
                  <a:pt x="1393" y="213"/>
                </a:lnTo>
                <a:lnTo>
                  <a:pt x="1387" y="218"/>
                </a:lnTo>
                <a:lnTo>
                  <a:pt x="1387" y="224"/>
                </a:lnTo>
                <a:lnTo>
                  <a:pt x="1387" y="229"/>
                </a:lnTo>
                <a:lnTo>
                  <a:pt x="1393" y="224"/>
                </a:lnTo>
                <a:lnTo>
                  <a:pt x="1387" y="229"/>
                </a:lnTo>
                <a:lnTo>
                  <a:pt x="1393" y="229"/>
                </a:lnTo>
                <a:lnTo>
                  <a:pt x="1393" y="234"/>
                </a:lnTo>
                <a:lnTo>
                  <a:pt x="1393" y="229"/>
                </a:lnTo>
                <a:lnTo>
                  <a:pt x="1398" y="229"/>
                </a:lnTo>
                <a:lnTo>
                  <a:pt x="1398" y="234"/>
                </a:lnTo>
                <a:lnTo>
                  <a:pt x="1398" y="229"/>
                </a:lnTo>
                <a:lnTo>
                  <a:pt x="1403" y="229"/>
                </a:lnTo>
                <a:lnTo>
                  <a:pt x="1398" y="234"/>
                </a:lnTo>
                <a:lnTo>
                  <a:pt x="1403" y="229"/>
                </a:lnTo>
                <a:lnTo>
                  <a:pt x="1408" y="229"/>
                </a:lnTo>
                <a:lnTo>
                  <a:pt x="1413" y="224"/>
                </a:lnTo>
                <a:lnTo>
                  <a:pt x="1413" y="234"/>
                </a:lnTo>
                <a:lnTo>
                  <a:pt x="1413" y="239"/>
                </a:lnTo>
                <a:lnTo>
                  <a:pt x="1408" y="244"/>
                </a:lnTo>
                <a:lnTo>
                  <a:pt x="1413" y="239"/>
                </a:lnTo>
                <a:lnTo>
                  <a:pt x="1408" y="244"/>
                </a:lnTo>
                <a:lnTo>
                  <a:pt x="1419" y="239"/>
                </a:lnTo>
                <a:lnTo>
                  <a:pt x="1413" y="244"/>
                </a:lnTo>
                <a:lnTo>
                  <a:pt x="1419" y="239"/>
                </a:lnTo>
                <a:lnTo>
                  <a:pt x="1424" y="239"/>
                </a:lnTo>
                <a:lnTo>
                  <a:pt x="1424" y="244"/>
                </a:lnTo>
                <a:lnTo>
                  <a:pt x="1429" y="239"/>
                </a:lnTo>
                <a:lnTo>
                  <a:pt x="1434" y="234"/>
                </a:lnTo>
                <a:lnTo>
                  <a:pt x="1434" y="239"/>
                </a:lnTo>
                <a:lnTo>
                  <a:pt x="1434" y="234"/>
                </a:lnTo>
                <a:lnTo>
                  <a:pt x="1439" y="234"/>
                </a:lnTo>
                <a:lnTo>
                  <a:pt x="1444" y="224"/>
                </a:lnTo>
                <a:lnTo>
                  <a:pt x="1450" y="218"/>
                </a:lnTo>
                <a:lnTo>
                  <a:pt x="1444" y="218"/>
                </a:lnTo>
                <a:lnTo>
                  <a:pt x="1450" y="213"/>
                </a:lnTo>
                <a:lnTo>
                  <a:pt x="1444" y="208"/>
                </a:lnTo>
                <a:lnTo>
                  <a:pt x="1450" y="208"/>
                </a:lnTo>
                <a:lnTo>
                  <a:pt x="1444" y="208"/>
                </a:lnTo>
                <a:lnTo>
                  <a:pt x="1429" y="208"/>
                </a:lnTo>
                <a:lnTo>
                  <a:pt x="1424" y="213"/>
                </a:lnTo>
                <a:lnTo>
                  <a:pt x="1424" y="208"/>
                </a:lnTo>
                <a:lnTo>
                  <a:pt x="1429" y="208"/>
                </a:lnTo>
                <a:lnTo>
                  <a:pt x="1424" y="208"/>
                </a:lnTo>
                <a:lnTo>
                  <a:pt x="1424" y="203"/>
                </a:lnTo>
                <a:lnTo>
                  <a:pt x="1419" y="203"/>
                </a:lnTo>
                <a:lnTo>
                  <a:pt x="1413" y="203"/>
                </a:lnTo>
                <a:lnTo>
                  <a:pt x="1408" y="203"/>
                </a:lnTo>
                <a:lnTo>
                  <a:pt x="1403" y="208"/>
                </a:lnTo>
                <a:lnTo>
                  <a:pt x="1398" y="208"/>
                </a:lnTo>
                <a:lnTo>
                  <a:pt x="1387" y="213"/>
                </a:lnTo>
                <a:lnTo>
                  <a:pt x="2276" y="2364"/>
                </a:lnTo>
                <a:lnTo>
                  <a:pt x="1211" y="390"/>
                </a:lnTo>
                <a:lnTo>
                  <a:pt x="1216" y="390"/>
                </a:lnTo>
                <a:lnTo>
                  <a:pt x="1221" y="385"/>
                </a:lnTo>
                <a:lnTo>
                  <a:pt x="1231" y="374"/>
                </a:lnTo>
                <a:lnTo>
                  <a:pt x="1231" y="369"/>
                </a:lnTo>
                <a:lnTo>
                  <a:pt x="1237" y="364"/>
                </a:lnTo>
                <a:lnTo>
                  <a:pt x="1247" y="353"/>
                </a:lnTo>
                <a:lnTo>
                  <a:pt x="1242" y="353"/>
                </a:lnTo>
                <a:lnTo>
                  <a:pt x="1231" y="364"/>
                </a:lnTo>
                <a:lnTo>
                  <a:pt x="1237" y="364"/>
                </a:lnTo>
                <a:lnTo>
                  <a:pt x="1226" y="369"/>
                </a:lnTo>
                <a:lnTo>
                  <a:pt x="1216" y="379"/>
                </a:lnTo>
                <a:lnTo>
                  <a:pt x="1211" y="385"/>
                </a:lnTo>
                <a:lnTo>
                  <a:pt x="1216" y="385"/>
                </a:lnTo>
                <a:lnTo>
                  <a:pt x="1211" y="390"/>
                </a:lnTo>
                <a:lnTo>
                  <a:pt x="2276" y="2364"/>
                </a:lnTo>
                <a:lnTo>
                  <a:pt x="1330" y="291"/>
                </a:lnTo>
                <a:lnTo>
                  <a:pt x="1335" y="286"/>
                </a:lnTo>
                <a:lnTo>
                  <a:pt x="1330" y="286"/>
                </a:lnTo>
                <a:lnTo>
                  <a:pt x="1330" y="291"/>
                </a:lnTo>
                <a:lnTo>
                  <a:pt x="2276" y="2364"/>
                </a:lnTo>
                <a:lnTo>
                  <a:pt x="1341" y="369"/>
                </a:lnTo>
                <a:lnTo>
                  <a:pt x="1346" y="364"/>
                </a:lnTo>
                <a:lnTo>
                  <a:pt x="1341" y="364"/>
                </a:lnTo>
                <a:lnTo>
                  <a:pt x="1335" y="369"/>
                </a:lnTo>
                <a:lnTo>
                  <a:pt x="1341" y="369"/>
                </a:lnTo>
                <a:lnTo>
                  <a:pt x="2276" y="2364"/>
                </a:lnTo>
                <a:lnTo>
                  <a:pt x="826" y="790"/>
                </a:lnTo>
                <a:lnTo>
                  <a:pt x="831" y="790"/>
                </a:lnTo>
                <a:lnTo>
                  <a:pt x="831" y="785"/>
                </a:lnTo>
                <a:lnTo>
                  <a:pt x="821" y="785"/>
                </a:lnTo>
                <a:lnTo>
                  <a:pt x="821" y="790"/>
                </a:lnTo>
                <a:lnTo>
                  <a:pt x="816" y="790"/>
                </a:lnTo>
                <a:lnTo>
                  <a:pt x="821" y="790"/>
                </a:lnTo>
                <a:lnTo>
                  <a:pt x="821" y="795"/>
                </a:lnTo>
                <a:lnTo>
                  <a:pt x="821" y="790"/>
                </a:lnTo>
                <a:lnTo>
                  <a:pt x="821" y="795"/>
                </a:lnTo>
                <a:lnTo>
                  <a:pt x="826" y="790"/>
                </a:lnTo>
                <a:lnTo>
                  <a:pt x="826" y="795"/>
                </a:lnTo>
                <a:lnTo>
                  <a:pt x="826" y="790"/>
                </a:lnTo>
                <a:lnTo>
                  <a:pt x="2276" y="2364"/>
                </a:lnTo>
                <a:lnTo>
                  <a:pt x="1122" y="920"/>
                </a:lnTo>
                <a:lnTo>
                  <a:pt x="1122" y="915"/>
                </a:lnTo>
                <a:lnTo>
                  <a:pt x="1117" y="915"/>
                </a:lnTo>
                <a:lnTo>
                  <a:pt x="1107" y="915"/>
                </a:lnTo>
                <a:lnTo>
                  <a:pt x="1102" y="915"/>
                </a:lnTo>
                <a:lnTo>
                  <a:pt x="1096" y="920"/>
                </a:lnTo>
                <a:lnTo>
                  <a:pt x="1091" y="925"/>
                </a:lnTo>
                <a:lnTo>
                  <a:pt x="1086" y="925"/>
                </a:lnTo>
                <a:lnTo>
                  <a:pt x="1091" y="925"/>
                </a:lnTo>
                <a:lnTo>
                  <a:pt x="1086" y="935"/>
                </a:lnTo>
                <a:lnTo>
                  <a:pt x="1086" y="940"/>
                </a:lnTo>
                <a:lnTo>
                  <a:pt x="1081" y="946"/>
                </a:lnTo>
                <a:lnTo>
                  <a:pt x="1086" y="946"/>
                </a:lnTo>
                <a:lnTo>
                  <a:pt x="1091" y="946"/>
                </a:lnTo>
                <a:lnTo>
                  <a:pt x="1086" y="951"/>
                </a:lnTo>
                <a:lnTo>
                  <a:pt x="1091" y="946"/>
                </a:lnTo>
                <a:lnTo>
                  <a:pt x="1096" y="946"/>
                </a:lnTo>
                <a:lnTo>
                  <a:pt x="1091" y="951"/>
                </a:lnTo>
                <a:lnTo>
                  <a:pt x="1096" y="946"/>
                </a:lnTo>
                <a:lnTo>
                  <a:pt x="1096" y="951"/>
                </a:lnTo>
                <a:lnTo>
                  <a:pt x="1102" y="946"/>
                </a:lnTo>
                <a:lnTo>
                  <a:pt x="1107" y="946"/>
                </a:lnTo>
                <a:lnTo>
                  <a:pt x="1112" y="940"/>
                </a:lnTo>
                <a:lnTo>
                  <a:pt x="1117" y="935"/>
                </a:lnTo>
                <a:lnTo>
                  <a:pt x="1122" y="935"/>
                </a:lnTo>
                <a:lnTo>
                  <a:pt x="1122" y="925"/>
                </a:lnTo>
                <a:lnTo>
                  <a:pt x="1122" y="920"/>
                </a:lnTo>
                <a:lnTo>
                  <a:pt x="2276" y="2364"/>
                </a:lnTo>
                <a:lnTo>
                  <a:pt x="1029" y="551"/>
                </a:lnTo>
                <a:lnTo>
                  <a:pt x="1024" y="556"/>
                </a:lnTo>
                <a:lnTo>
                  <a:pt x="1029" y="556"/>
                </a:lnTo>
                <a:lnTo>
                  <a:pt x="1034" y="556"/>
                </a:lnTo>
                <a:lnTo>
                  <a:pt x="1034" y="551"/>
                </a:lnTo>
                <a:lnTo>
                  <a:pt x="1039" y="546"/>
                </a:lnTo>
                <a:lnTo>
                  <a:pt x="1029" y="551"/>
                </a:lnTo>
                <a:lnTo>
                  <a:pt x="2276" y="2364"/>
                </a:lnTo>
                <a:lnTo>
                  <a:pt x="1055" y="842"/>
                </a:lnTo>
                <a:lnTo>
                  <a:pt x="1055" y="837"/>
                </a:lnTo>
                <a:lnTo>
                  <a:pt x="1050" y="837"/>
                </a:lnTo>
                <a:lnTo>
                  <a:pt x="1050" y="842"/>
                </a:lnTo>
                <a:lnTo>
                  <a:pt x="1055" y="842"/>
                </a:lnTo>
                <a:lnTo>
                  <a:pt x="2276" y="2364"/>
                </a:lnTo>
                <a:lnTo>
                  <a:pt x="1003" y="592"/>
                </a:lnTo>
                <a:lnTo>
                  <a:pt x="998" y="598"/>
                </a:lnTo>
                <a:lnTo>
                  <a:pt x="998" y="603"/>
                </a:lnTo>
                <a:lnTo>
                  <a:pt x="1003" y="598"/>
                </a:lnTo>
                <a:lnTo>
                  <a:pt x="1013" y="592"/>
                </a:lnTo>
                <a:lnTo>
                  <a:pt x="1008" y="592"/>
                </a:lnTo>
                <a:lnTo>
                  <a:pt x="1003" y="592"/>
                </a:lnTo>
                <a:lnTo>
                  <a:pt x="2276" y="2364"/>
                </a:lnTo>
                <a:lnTo>
                  <a:pt x="1034" y="629"/>
                </a:lnTo>
                <a:lnTo>
                  <a:pt x="1034" y="634"/>
                </a:lnTo>
                <a:lnTo>
                  <a:pt x="1029" y="634"/>
                </a:lnTo>
                <a:lnTo>
                  <a:pt x="1034" y="634"/>
                </a:lnTo>
                <a:lnTo>
                  <a:pt x="1029" y="639"/>
                </a:lnTo>
                <a:lnTo>
                  <a:pt x="1029" y="634"/>
                </a:lnTo>
                <a:lnTo>
                  <a:pt x="1029" y="639"/>
                </a:lnTo>
                <a:lnTo>
                  <a:pt x="1034" y="639"/>
                </a:lnTo>
                <a:lnTo>
                  <a:pt x="1044" y="629"/>
                </a:lnTo>
                <a:lnTo>
                  <a:pt x="1050" y="624"/>
                </a:lnTo>
                <a:lnTo>
                  <a:pt x="1060" y="618"/>
                </a:lnTo>
                <a:lnTo>
                  <a:pt x="1055" y="618"/>
                </a:lnTo>
                <a:lnTo>
                  <a:pt x="1050" y="624"/>
                </a:lnTo>
                <a:lnTo>
                  <a:pt x="1034" y="629"/>
                </a:lnTo>
                <a:lnTo>
                  <a:pt x="2276" y="2364"/>
                </a:lnTo>
                <a:lnTo>
                  <a:pt x="1008" y="499"/>
                </a:lnTo>
                <a:lnTo>
                  <a:pt x="1013" y="499"/>
                </a:lnTo>
                <a:lnTo>
                  <a:pt x="1024" y="489"/>
                </a:lnTo>
                <a:lnTo>
                  <a:pt x="1034" y="478"/>
                </a:lnTo>
                <a:lnTo>
                  <a:pt x="1029" y="478"/>
                </a:lnTo>
                <a:lnTo>
                  <a:pt x="1018" y="489"/>
                </a:lnTo>
                <a:lnTo>
                  <a:pt x="1008" y="499"/>
                </a:lnTo>
                <a:lnTo>
                  <a:pt x="2276" y="2364"/>
                </a:lnTo>
                <a:lnTo>
                  <a:pt x="982" y="644"/>
                </a:lnTo>
                <a:lnTo>
                  <a:pt x="992" y="639"/>
                </a:lnTo>
                <a:lnTo>
                  <a:pt x="992" y="634"/>
                </a:lnTo>
                <a:lnTo>
                  <a:pt x="987" y="634"/>
                </a:lnTo>
                <a:lnTo>
                  <a:pt x="982" y="644"/>
                </a:lnTo>
                <a:lnTo>
                  <a:pt x="2276" y="2364"/>
                </a:lnTo>
                <a:lnTo>
                  <a:pt x="998" y="587"/>
                </a:lnTo>
                <a:lnTo>
                  <a:pt x="987" y="592"/>
                </a:lnTo>
                <a:lnTo>
                  <a:pt x="992" y="592"/>
                </a:lnTo>
                <a:lnTo>
                  <a:pt x="998" y="592"/>
                </a:lnTo>
                <a:lnTo>
                  <a:pt x="998" y="587"/>
                </a:lnTo>
                <a:lnTo>
                  <a:pt x="2276" y="2364"/>
                </a:lnTo>
                <a:lnTo>
                  <a:pt x="992" y="816"/>
                </a:lnTo>
                <a:lnTo>
                  <a:pt x="992" y="821"/>
                </a:lnTo>
                <a:lnTo>
                  <a:pt x="987" y="821"/>
                </a:lnTo>
                <a:lnTo>
                  <a:pt x="992" y="821"/>
                </a:lnTo>
                <a:lnTo>
                  <a:pt x="992" y="816"/>
                </a:lnTo>
                <a:lnTo>
                  <a:pt x="2276" y="2364"/>
                </a:lnTo>
                <a:lnTo>
                  <a:pt x="992" y="837"/>
                </a:lnTo>
                <a:lnTo>
                  <a:pt x="992" y="831"/>
                </a:lnTo>
                <a:lnTo>
                  <a:pt x="987" y="837"/>
                </a:lnTo>
                <a:lnTo>
                  <a:pt x="987" y="842"/>
                </a:lnTo>
                <a:lnTo>
                  <a:pt x="992" y="842"/>
                </a:lnTo>
                <a:lnTo>
                  <a:pt x="987" y="842"/>
                </a:lnTo>
                <a:lnTo>
                  <a:pt x="992" y="837"/>
                </a:lnTo>
                <a:lnTo>
                  <a:pt x="2276" y="2364"/>
                </a:lnTo>
                <a:lnTo>
                  <a:pt x="987" y="837"/>
                </a:lnTo>
                <a:lnTo>
                  <a:pt x="987" y="831"/>
                </a:lnTo>
                <a:lnTo>
                  <a:pt x="992" y="837"/>
                </a:lnTo>
                <a:lnTo>
                  <a:pt x="987" y="837"/>
                </a:lnTo>
                <a:lnTo>
                  <a:pt x="2276" y="2364"/>
                </a:lnTo>
                <a:lnTo>
                  <a:pt x="1096" y="785"/>
                </a:lnTo>
                <a:lnTo>
                  <a:pt x="1096" y="779"/>
                </a:lnTo>
                <a:lnTo>
                  <a:pt x="1091" y="779"/>
                </a:lnTo>
                <a:lnTo>
                  <a:pt x="1096" y="785"/>
                </a:lnTo>
                <a:lnTo>
                  <a:pt x="2276" y="2364"/>
                </a:lnTo>
                <a:lnTo>
                  <a:pt x="1086" y="790"/>
                </a:lnTo>
                <a:lnTo>
                  <a:pt x="1091" y="790"/>
                </a:lnTo>
                <a:lnTo>
                  <a:pt x="1091" y="785"/>
                </a:lnTo>
                <a:lnTo>
                  <a:pt x="1086" y="790"/>
                </a:lnTo>
                <a:lnTo>
                  <a:pt x="2276" y="2364"/>
                </a:lnTo>
                <a:lnTo>
                  <a:pt x="1091" y="572"/>
                </a:lnTo>
                <a:lnTo>
                  <a:pt x="1081" y="582"/>
                </a:lnTo>
                <a:lnTo>
                  <a:pt x="1091" y="577"/>
                </a:lnTo>
                <a:lnTo>
                  <a:pt x="1091" y="572"/>
                </a:lnTo>
                <a:lnTo>
                  <a:pt x="2276" y="2364"/>
                </a:lnTo>
                <a:lnTo>
                  <a:pt x="1086" y="842"/>
                </a:lnTo>
                <a:lnTo>
                  <a:pt x="1081" y="852"/>
                </a:lnTo>
                <a:lnTo>
                  <a:pt x="1086" y="847"/>
                </a:lnTo>
                <a:lnTo>
                  <a:pt x="1086" y="852"/>
                </a:lnTo>
                <a:lnTo>
                  <a:pt x="1086" y="847"/>
                </a:lnTo>
                <a:lnTo>
                  <a:pt x="1091" y="847"/>
                </a:lnTo>
                <a:lnTo>
                  <a:pt x="1091" y="842"/>
                </a:lnTo>
                <a:lnTo>
                  <a:pt x="1086" y="842"/>
                </a:lnTo>
                <a:lnTo>
                  <a:pt x="2276" y="2364"/>
                </a:lnTo>
                <a:lnTo>
                  <a:pt x="1091" y="608"/>
                </a:lnTo>
                <a:lnTo>
                  <a:pt x="1096" y="608"/>
                </a:lnTo>
                <a:lnTo>
                  <a:pt x="1107" y="603"/>
                </a:lnTo>
                <a:lnTo>
                  <a:pt x="1107" y="598"/>
                </a:lnTo>
                <a:lnTo>
                  <a:pt x="1096" y="598"/>
                </a:lnTo>
                <a:lnTo>
                  <a:pt x="1091" y="608"/>
                </a:lnTo>
                <a:lnTo>
                  <a:pt x="2276" y="2364"/>
                </a:lnTo>
                <a:lnTo>
                  <a:pt x="1065" y="530"/>
                </a:lnTo>
                <a:lnTo>
                  <a:pt x="1065" y="535"/>
                </a:lnTo>
                <a:lnTo>
                  <a:pt x="1070" y="535"/>
                </a:lnTo>
                <a:lnTo>
                  <a:pt x="1076" y="530"/>
                </a:lnTo>
                <a:lnTo>
                  <a:pt x="1081" y="525"/>
                </a:lnTo>
                <a:lnTo>
                  <a:pt x="1076" y="520"/>
                </a:lnTo>
                <a:lnTo>
                  <a:pt x="1070" y="525"/>
                </a:lnTo>
                <a:lnTo>
                  <a:pt x="1065" y="530"/>
                </a:lnTo>
                <a:lnTo>
                  <a:pt x="2276" y="2364"/>
                </a:lnTo>
                <a:lnTo>
                  <a:pt x="1070" y="774"/>
                </a:lnTo>
                <a:lnTo>
                  <a:pt x="1060" y="774"/>
                </a:lnTo>
                <a:lnTo>
                  <a:pt x="1055" y="790"/>
                </a:lnTo>
                <a:lnTo>
                  <a:pt x="1065" y="785"/>
                </a:lnTo>
                <a:lnTo>
                  <a:pt x="1076" y="774"/>
                </a:lnTo>
                <a:lnTo>
                  <a:pt x="1070" y="774"/>
                </a:lnTo>
                <a:lnTo>
                  <a:pt x="2276" y="2364"/>
                </a:lnTo>
                <a:lnTo>
                  <a:pt x="1081" y="405"/>
                </a:lnTo>
                <a:lnTo>
                  <a:pt x="1086" y="400"/>
                </a:lnTo>
                <a:lnTo>
                  <a:pt x="1096" y="395"/>
                </a:lnTo>
                <a:lnTo>
                  <a:pt x="1102" y="390"/>
                </a:lnTo>
                <a:lnTo>
                  <a:pt x="1096" y="385"/>
                </a:lnTo>
                <a:lnTo>
                  <a:pt x="1086" y="390"/>
                </a:lnTo>
                <a:lnTo>
                  <a:pt x="1076" y="400"/>
                </a:lnTo>
                <a:lnTo>
                  <a:pt x="1081" y="400"/>
                </a:lnTo>
                <a:lnTo>
                  <a:pt x="1081" y="405"/>
                </a:lnTo>
                <a:lnTo>
                  <a:pt x="2276" y="2364"/>
                </a:lnTo>
                <a:lnTo>
                  <a:pt x="1050" y="587"/>
                </a:lnTo>
                <a:lnTo>
                  <a:pt x="1055" y="587"/>
                </a:lnTo>
                <a:lnTo>
                  <a:pt x="1060" y="587"/>
                </a:lnTo>
                <a:lnTo>
                  <a:pt x="1060" y="582"/>
                </a:lnTo>
                <a:lnTo>
                  <a:pt x="1065" y="582"/>
                </a:lnTo>
                <a:lnTo>
                  <a:pt x="1065" y="577"/>
                </a:lnTo>
                <a:lnTo>
                  <a:pt x="1060" y="577"/>
                </a:lnTo>
                <a:lnTo>
                  <a:pt x="1055" y="582"/>
                </a:lnTo>
                <a:lnTo>
                  <a:pt x="1050" y="582"/>
                </a:lnTo>
                <a:lnTo>
                  <a:pt x="1050" y="587"/>
                </a:lnTo>
                <a:lnTo>
                  <a:pt x="2276" y="2364"/>
                </a:lnTo>
                <a:lnTo>
                  <a:pt x="1231" y="753"/>
                </a:lnTo>
                <a:lnTo>
                  <a:pt x="1242" y="743"/>
                </a:lnTo>
                <a:lnTo>
                  <a:pt x="1242" y="738"/>
                </a:lnTo>
                <a:lnTo>
                  <a:pt x="1237" y="738"/>
                </a:lnTo>
                <a:lnTo>
                  <a:pt x="1226" y="743"/>
                </a:lnTo>
                <a:lnTo>
                  <a:pt x="1221" y="748"/>
                </a:lnTo>
                <a:lnTo>
                  <a:pt x="1221" y="753"/>
                </a:lnTo>
                <a:lnTo>
                  <a:pt x="1226" y="759"/>
                </a:lnTo>
                <a:lnTo>
                  <a:pt x="1231" y="753"/>
                </a:lnTo>
                <a:lnTo>
                  <a:pt x="2276" y="2364"/>
                </a:lnTo>
                <a:lnTo>
                  <a:pt x="1226" y="322"/>
                </a:lnTo>
                <a:lnTo>
                  <a:pt x="1226" y="327"/>
                </a:lnTo>
                <a:lnTo>
                  <a:pt x="1216" y="333"/>
                </a:lnTo>
                <a:lnTo>
                  <a:pt x="1206" y="343"/>
                </a:lnTo>
                <a:lnTo>
                  <a:pt x="1211" y="343"/>
                </a:lnTo>
                <a:lnTo>
                  <a:pt x="1200" y="353"/>
                </a:lnTo>
                <a:lnTo>
                  <a:pt x="1206" y="348"/>
                </a:lnTo>
                <a:lnTo>
                  <a:pt x="1206" y="353"/>
                </a:lnTo>
                <a:lnTo>
                  <a:pt x="1206" y="359"/>
                </a:lnTo>
                <a:lnTo>
                  <a:pt x="1211" y="353"/>
                </a:lnTo>
                <a:lnTo>
                  <a:pt x="1211" y="359"/>
                </a:lnTo>
                <a:lnTo>
                  <a:pt x="1221" y="353"/>
                </a:lnTo>
                <a:lnTo>
                  <a:pt x="1216" y="353"/>
                </a:lnTo>
                <a:lnTo>
                  <a:pt x="1221" y="353"/>
                </a:lnTo>
                <a:lnTo>
                  <a:pt x="1221" y="359"/>
                </a:lnTo>
                <a:lnTo>
                  <a:pt x="1226" y="353"/>
                </a:lnTo>
                <a:lnTo>
                  <a:pt x="1237" y="343"/>
                </a:lnTo>
                <a:lnTo>
                  <a:pt x="1242" y="343"/>
                </a:lnTo>
                <a:lnTo>
                  <a:pt x="1242" y="338"/>
                </a:lnTo>
                <a:lnTo>
                  <a:pt x="1242" y="333"/>
                </a:lnTo>
                <a:lnTo>
                  <a:pt x="1247" y="333"/>
                </a:lnTo>
                <a:lnTo>
                  <a:pt x="1247" y="327"/>
                </a:lnTo>
                <a:lnTo>
                  <a:pt x="1247" y="322"/>
                </a:lnTo>
                <a:lnTo>
                  <a:pt x="1242" y="322"/>
                </a:lnTo>
                <a:lnTo>
                  <a:pt x="1237" y="322"/>
                </a:lnTo>
                <a:lnTo>
                  <a:pt x="1226" y="322"/>
                </a:lnTo>
                <a:lnTo>
                  <a:pt x="2276" y="2364"/>
                </a:lnTo>
                <a:lnTo>
                  <a:pt x="1242" y="457"/>
                </a:lnTo>
                <a:lnTo>
                  <a:pt x="1237" y="457"/>
                </a:lnTo>
                <a:lnTo>
                  <a:pt x="1231" y="457"/>
                </a:lnTo>
                <a:lnTo>
                  <a:pt x="1226" y="463"/>
                </a:lnTo>
                <a:lnTo>
                  <a:pt x="1221" y="468"/>
                </a:lnTo>
                <a:lnTo>
                  <a:pt x="1226" y="468"/>
                </a:lnTo>
                <a:lnTo>
                  <a:pt x="1221" y="468"/>
                </a:lnTo>
                <a:lnTo>
                  <a:pt x="1226" y="473"/>
                </a:lnTo>
                <a:lnTo>
                  <a:pt x="1221" y="478"/>
                </a:lnTo>
                <a:lnTo>
                  <a:pt x="1226" y="473"/>
                </a:lnTo>
                <a:lnTo>
                  <a:pt x="1226" y="478"/>
                </a:lnTo>
                <a:lnTo>
                  <a:pt x="1231" y="473"/>
                </a:lnTo>
                <a:lnTo>
                  <a:pt x="1237" y="468"/>
                </a:lnTo>
                <a:lnTo>
                  <a:pt x="1242" y="468"/>
                </a:lnTo>
                <a:lnTo>
                  <a:pt x="1242" y="463"/>
                </a:lnTo>
                <a:lnTo>
                  <a:pt x="1242" y="457"/>
                </a:lnTo>
                <a:lnTo>
                  <a:pt x="2276" y="2364"/>
                </a:lnTo>
                <a:lnTo>
                  <a:pt x="1081" y="889"/>
                </a:lnTo>
                <a:lnTo>
                  <a:pt x="1086" y="883"/>
                </a:lnTo>
                <a:lnTo>
                  <a:pt x="1081" y="883"/>
                </a:lnTo>
                <a:lnTo>
                  <a:pt x="1081" y="889"/>
                </a:lnTo>
                <a:lnTo>
                  <a:pt x="2276" y="2364"/>
                </a:lnTo>
                <a:lnTo>
                  <a:pt x="1190" y="244"/>
                </a:lnTo>
                <a:lnTo>
                  <a:pt x="1190" y="250"/>
                </a:lnTo>
                <a:lnTo>
                  <a:pt x="1195" y="250"/>
                </a:lnTo>
                <a:lnTo>
                  <a:pt x="1200" y="250"/>
                </a:lnTo>
                <a:lnTo>
                  <a:pt x="1211" y="239"/>
                </a:lnTo>
                <a:lnTo>
                  <a:pt x="1211" y="234"/>
                </a:lnTo>
                <a:lnTo>
                  <a:pt x="1200" y="234"/>
                </a:lnTo>
                <a:lnTo>
                  <a:pt x="1190" y="239"/>
                </a:lnTo>
                <a:lnTo>
                  <a:pt x="1190" y="244"/>
                </a:lnTo>
                <a:lnTo>
                  <a:pt x="2276" y="2364"/>
                </a:lnTo>
                <a:lnTo>
                  <a:pt x="1247" y="213"/>
                </a:lnTo>
                <a:lnTo>
                  <a:pt x="1252" y="213"/>
                </a:lnTo>
                <a:lnTo>
                  <a:pt x="1252" y="208"/>
                </a:lnTo>
                <a:lnTo>
                  <a:pt x="1257" y="208"/>
                </a:lnTo>
                <a:lnTo>
                  <a:pt x="1252" y="203"/>
                </a:lnTo>
                <a:lnTo>
                  <a:pt x="1247" y="203"/>
                </a:lnTo>
                <a:lnTo>
                  <a:pt x="1247" y="208"/>
                </a:lnTo>
                <a:lnTo>
                  <a:pt x="1247" y="213"/>
                </a:lnTo>
                <a:lnTo>
                  <a:pt x="2276" y="2364"/>
                </a:lnTo>
                <a:lnTo>
                  <a:pt x="1221" y="722"/>
                </a:lnTo>
                <a:lnTo>
                  <a:pt x="1221" y="717"/>
                </a:lnTo>
                <a:lnTo>
                  <a:pt x="1216" y="717"/>
                </a:lnTo>
                <a:lnTo>
                  <a:pt x="1211" y="717"/>
                </a:lnTo>
                <a:lnTo>
                  <a:pt x="1211" y="722"/>
                </a:lnTo>
                <a:lnTo>
                  <a:pt x="1206" y="722"/>
                </a:lnTo>
                <a:lnTo>
                  <a:pt x="1206" y="727"/>
                </a:lnTo>
                <a:lnTo>
                  <a:pt x="1206" y="733"/>
                </a:lnTo>
                <a:lnTo>
                  <a:pt x="1211" y="733"/>
                </a:lnTo>
                <a:lnTo>
                  <a:pt x="1211" y="727"/>
                </a:lnTo>
                <a:lnTo>
                  <a:pt x="1211" y="733"/>
                </a:lnTo>
                <a:lnTo>
                  <a:pt x="1211" y="727"/>
                </a:lnTo>
                <a:lnTo>
                  <a:pt x="1216" y="727"/>
                </a:lnTo>
                <a:lnTo>
                  <a:pt x="1221" y="727"/>
                </a:lnTo>
                <a:lnTo>
                  <a:pt x="1221" y="722"/>
                </a:lnTo>
                <a:lnTo>
                  <a:pt x="2276" y="2364"/>
                </a:lnTo>
                <a:lnTo>
                  <a:pt x="1231" y="540"/>
                </a:lnTo>
                <a:lnTo>
                  <a:pt x="1237" y="540"/>
                </a:lnTo>
                <a:lnTo>
                  <a:pt x="1237" y="535"/>
                </a:lnTo>
                <a:lnTo>
                  <a:pt x="1242" y="535"/>
                </a:lnTo>
                <a:lnTo>
                  <a:pt x="1242" y="530"/>
                </a:lnTo>
                <a:lnTo>
                  <a:pt x="1231" y="535"/>
                </a:lnTo>
                <a:lnTo>
                  <a:pt x="1231" y="540"/>
                </a:lnTo>
                <a:lnTo>
                  <a:pt x="2276" y="2364"/>
                </a:lnTo>
                <a:lnTo>
                  <a:pt x="1237" y="535"/>
                </a:lnTo>
                <a:lnTo>
                  <a:pt x="1231" y="540"/>
                </a:lnTo>
                <a:lnTo>
                  <a:pt x="1231" y="535"/>
                </a:lnTo>
                <a:lnTo>
                  <a:pt x="1237" y="535"/>
                </a:lnTo>
                <a:lnTo>
                  <a:pt x="2276" y="2364"/>
                </a:lnTo>
                <a:lnTo>
                  <a:pt x="1206" y="483"/>
                </a:lnTo>
                <a:lnTo>
                  <a:pt x="1211" y="483"/>
                </a:lnTo>
                <a:lnTo>
                  <a:pt x="1211" y="478"/>
                </a:lnTo>
                <a:lnTo>
                  <a:pt x="1206" y="478"/>
                </a:lnTo>
                <a:lnTo>
                  <a:pt x="1200" y="483"/>
                </a:lnTo>
                <a:lnTo>
                  <a:pt x="1206" y="483"/>
                </a:lnTo>
                <a:lnTo>
                  <a:pt x="2276" y="2364"/>
                </a:lnTo>
                <a:lnTo>
                  <a:pt x="1055" y="411"/>
                </a:lnTo>
                <a:lnTo>
                  <a:pt x="1055" y="416"/>
                </a:lnTo>
                <a:lnTo>
                  <a:pt x="1060" y="416"/>
                </a:lnTo>
                <a:lnTo>
                  <a:pt x="1065" y="411"/>
                </a:lnTo>
                <a:lnTo>
                  <a:pt x="1065" y="405"/>
                </a:lnTo>
                <a:lnTo>
                  <a:pt x="1055" y="411"/>
                </a:lnTo>
                <a:lnTo>
                  <a:pt x="2276" y="2364"/>
                </a:lnTo>
                <a:lnTo>
                  <a:pt x="1065" y="411"/>
                </a:lnTo>
                <a:lnTo>
                  <a:pt x="1060" y="416"/>
                </a:lnTo>
                <a:lnTo>
                  <a:pt x="1060" y="411"/>
                </a:lnTo>
                <a:lnTo>
                  <a:pt x="1065" y="411"/>
                </a:lnTo>
                <a:lnTo>
                  <a:pt x="2276" y="2364"/>
                </a:lnTo>
                <a:lnTo>
                  <a:pt x="1055" y="556"/>
                </a:lnTo>
                <a:lnTo>
                  <a:pt x="1060" y="556"/>
                </a:lnTo>
                <a:lnTo>
                  <a:pt x="1065" y="551"/>
                </a:lnTo>
                <a:lnTo>
                  <a:pt x="1065" y="546"/>
                </a:lnTo>
                <a:lnTo>
                  <a:pt x="1060" y="551"/>
                </a:lnTo>
                <a:lnTo>
                  <a:pt x="1050" y="551"/>
                </a:lnTo>
                <a:lnTo>
                  <a:pt x="1055" y="556"/>
                </a:lnTo>
                <a:lnTo>
                  <a:pt x="2276" y="2364"/>
                </a:lnTo>
                <a:lnTo>
                  <a:pt x="1060" y="390"/>
                </a:lnTo>
                <a:lnTo>
                  <a:pt x="1065" y="395"/>
                </a:lnTo>
                <a:lnTo>
                  <a:pt x="1060" y="395"/>
                </a:lnTo>
                <a:lnTo>
                  <a:pt x="1065" y="395"/>
                </a:lnTo>
                <a:lnTo>
                  <a:pt x="1060" y="395"/>
                </a:lnTo>
                <a:lnTo>
                  <a:pt x="1065" y="395"/>
                </a:lnTo>
                <a:lnTo>
                  <a:pt x="1065" y="390"/>
                </a:lnTo>
                <a:lnTo>
                  <a:pt x="1060" y="395"/>
                </a:lnTo>
                <a:lnTo>
                  <a:pt x="1060" y="390"/>
                </a:lnTo>
                <a:lnTo>
                  <a:pt x="2276" y="2364"/>
                </a:lnTo>
                <a:lnTo>
                  <a:pt x="1024" y="785"/>
                </a:lnTo>
                <a:lnTo>
                  <a:pt x="1024" y="779"/>
                </a:lnTo>
                <a:lnTo>
                  <a:pt x="1018" y="785"/>
                </a:lnTo>
                <a:lnTo>
                  <a:pt x="1024" y="785"/>
                </a:lnTo>
                <a:lnTo>
                  <a:pt x="2276" y="2364"/>
                </a:lnTo>
                <a:lnTo>
                  <a:pt x="1034" y="1081"/>
                </a:lnTo>
                <a:lnTo>
                  <a:pt x="1039" y="1076"/>
                </a:lnTo>
                <a:lnTo>
                  <a:pt x="1034" y="1076"/>
                </a:lnTo>
                <a:lnTo>
                  <a:pt x="1034" y="1081"/>
                </a:lnTo>
                <a:lnTo>
                  <a:pt x="2276" y="2364"/>
                </a:lnTo>
                <a:lnTo>
                  <a:pt x="1044" y="774"/>
                </a:lnTo>
                <a:lnTo>
                  <a:pt x="1044" y="779"/>
                </a:lnTo>
                <a:lnTo>
                  <a:pt x="1050" y="774"/>
                </a:lnTo>
                <a:lnTo>
                  <a:pt x="1055" y="774"/>
                </a:lnTo>
                <a:lnTo>
                  <a:pt x="1060" y="769"/>
                </a:lnTo>
                <a:lnTo>
                  <a:pt x="1055" y="764"/>
                </a:lnTo>
                <a:lnTo>
                  <a:pt x="1050" y="764"/>
                </a:lnTo>
                <a:lnTo>
                  <a:pt x="1039" y="769"/>
                </a:lnTo>
                <a:lnTo>
                  <a:pt x="1039" y="774"/>
                </a:lnTo>
                <a:lnTo>
                  <a:pt x="1039" y="774"/>
                </a:lnTo>
                <a:lnTo>
                  <a:pt x="1039" y="779"/>
                </a:lnTo>
                <a:lnTo>
                  <a:pt x="1039" y="774"/>
                </a:lnTo>
                <a:lnTo>
                  <a:pt x="1044" y="774"/>
                </a:lnTo>
                <a:lnTo>
                  <a:pt x="2276" y="2364"/>
                </a:lnTo>
                <a:lnTo>
                  <a:pt x="1034" y="795"/>
                </a:lnTo>
                <a:lnTo>
                  <a:pt x="1029" y="800"/>
                </a:lnTo>
                <a:lnTo>
                  <a:pt x="1024" y="800"/>
                </a:lnTo>
                <a:lnTo>
                  <a:pt x="1024" y="805"/>
                </a:lnTo>
                <a:lnTo>
                  <a:pt x="1029" y="800"/>
                </a:lnTo>
                <a:lnTo>
                  <a:pt x="1034" y="795"/>
                </a:lnTo>
                <a:lnTo>
                  <a:pt x="2276" y="2364"/>
                </a:lnTo>
                <a:lnTo>
                  <a:pt x="1050" y="935"/>
                </a:lnTo>
                <a:lnTo>
                  <a:pt x="1050" y="925"/>
                </a:lnTo>
                <a:lnTo>
                  <a:pt x="1044" y="925"/>
                </a:lnTo>
                <a:lnTo>
                  <a:pt x="1044" y="935"/>
                </a:lnTo>
                <a:lnTo>
                  <a:pt x="1050" y="935"/>
                </a:lnTo>
                <a:lnTo>
                  <a:pt x="2276" y="2364"/>
                </a:lnTo>
                <a:close/>
              </a:path>
            </a:pathLst>
          </a:custGeom>
          <a:solidFill>
            <a:schemeClr val="bg2">
              <a:tint val="90000"/>
            </a:schemeClr>
          </a:solidFill>
          <a:ln w="9525" cap="flat" cmpd="sng" algn="ctr">
            <a:noFill/>
            <a:prstDash val="solid"/>
            <a:round/>
            <a:headEnd type="none" w="med" len="med"/>
            <a:tailEnd type="none" w="med" len="med"/>
          </a:ln>
          <a:effectLst>
            <a:outerShdw blurRad="254000" algn="tl" rotWithShape="0">
              <a:schemeClr val="accent3">
                <a:alpha val="30000"/>
              </a:schemeClr>
            </a:outerShdw>
          </a:effectLst>
        </p:spPr>
        <p:txBody>
          <a:bodyPr vert="horz" wrap="square" lIns="91440" tIns="45720" rIns="91440" bIns="45720" anchor="t" compatLnSpc="1"/>
          <a:lstStyle/>
          <a:p>
            <a:endParaRPr kumimoji="0" lang="ja-JP" altLang="en-US"/>
          </a:p>
        </p:txBody>
      </p:sp>
      <p:sp>
        <p:nvSpPr>
          <p:cNvPr id="8" name="正方形/長方形 7"/>
          <p:cNvSpPr/>
          <p:nvPr/>
        </p:nvSpPr>
        <p:spPr>
          <a:xfrm>
            <a:off x="0" y="0"/>
            <a:ext cx="9144000" cy="6858000"/>
          </a:xfrm>
          <a:prstGeom prst="rect">
            <a:avLst/>
          </a:prstGeom>
          <a:gradFill flip="none" rotWithShape="1">
            <a:gsLst>
              <a:gs pos="0">
                <a:schemeClr val="bg1"/>
              </a:gs>
              <a:gs pos="70000">
                <a:schemeClr val="bg1">
                  <a:alpha val="0"/>
                </a:schemeClr>
              </a:gs>
            </a:gsLst>
            <a:lin ang="16200000" scaled="1"/>
            <a:tileRect/>
          </a:gradFill>
          <a:ln w="12700">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ja-JP" altLang="en-US" dirty="0"/>
          </a:p>
        </p:txBody>
      </p:sp>
      <p:grpSp>
        <p:nvGrpSpPr>
          <p:cNvPr id="2" name="グループ化 1"/>
          <p:cNvGrpSpPr>
            <a:grpSpLocks/>
          </p:cNvGrpSpPr>
          <p:nvPr/>
        </p:nvGrpSpPr>
        <p:grpSpPr bwMode="auto">
          <a:xfrm>
            <a:off x="357158" y="4143380"/>
            <a:ext cx="6358014" cy="71438"/>
            <a:chOff x="119" y="877"/>
            <a:chExt cx="5239" cy="71"/>
          </a:xfrm>
          <a:gradFill>
            <a:gsLst>
              <a:gs pos="0">
                <a:schemeClr val="accent1">
                  <a:alpha val="40000"/>
                </a:schemeClr>
              </a:gs>
              <a:gs pos="50000">
                <a:schemeClr val="accent1">
                  <a:alpha val="70000"/>
                </a:schemeClr>
              </a:gs>
              <a:gs pos="100000">
                <a:schemeClr val="accent1">
                  <a:alpha val="40000"/>
                </a:schemeClr>
              </a:gs>
            </a:gsLst>
            <a:lin ang="0" scaled="1"/>
          </a:gradFill>
        </p:grpSpPr>
        <p:sp>
          <p:nvSpPr>
            <p:cNvPr id="11" name="フリーフォーム 10"/>
            <p:cNvSpPr>
              <a:spLocks/>
            </p:cNvSpPr>
            <p:nvPr/>
          </p:nvSpPr>
          <p:spPr bwMode="auto">
            <a:xfrm>
              <a:off x="5347" y="895"/>
              <a:ext cx="11" cy="12"/>
            </a:xfrm>
            <a:custGeom>
              <a:avLst/>
              <a:gdLst/>
              <a:ahLst/>
              <a:cxnLst>
                <a:cxn ang="0">
                  <a:pos x="11" y="12"/>
                </a:cxn>
                <a:cxn ang="0">
                  <a:pos x="11" y="0"/>
                </a:cxn>
                <a:cxn ang="0">
                  <a:pos x="0" y="0"/>
                </a:cxn>
                <a:cxn ang="0">
                  <a:pos x="0" y="12"/>
                </a:cxn>
                <a:cxn ang="0">
                  <a:pos x="0" y="12"/>
                </a:cxn>
                <a:cxn ang="0">
                  <a:pos x="11" y="12"/>
                </a:cxn>
              </a:cxnLst>
              <a:rect l="0" t="0" r="0" b="0"/>
              <a:pathLst>
                <a:path w="11" h="12">
                  <a:moveTo>
                    <a:pt x="11" y="12"/>
                  </a:moveTo>
                  <a:lnTo>
                    <a:pt x="11" y="0"/>
                  </a:lnTo>
                  <a:lnTo>
                    <a:pt x="0" y="0"/>
                  </a:lnTo>
                  <a:lnTo>
                    <a:pt x="0" y="12"/>
                  </a:lnTo>
                  <a:lnTo>
                    <a:pt x="0" y="12"/>
                  </a:lnTo>
                  <a:lnTo>
                    <a:pt x="11"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2" name="フリーフォーム 11"/>
            <p:cNvSpPr>
              <a:spLocks/>
            </p:cNvSpPr>
            <p:nvPr/>
          </p:nvSpPr>
          <p:spPr bwMode="auto">
            <a:xfrm>
              <a:off x="119" y="877"/>
              <a:ext cx="5187" cy="71"/>
            </a:xfrm>
            <a:custGeom>
              <a:avLst/>
              <a:gdLst/>
              <a:ahLst/>
              <a:cxnLst>
                <a:cxn ang="0">
                  <a:pos x="5187" y="18"/>
                </a:cxn>
                <a:cxn ang="0">
                  <a:pos x="5181" y="18"/>
                </a:cxn>
                <a:cxn ang="0">
                  <a:pos x="4946" y="12"/>
                </a:cxn>
                <a:cxn ang="0">
                  <a:pos x="4500" y="0"/>
                </a:cxn>
                <a:cxn ang="0">
                  <a:pos x="3544" y="12"/>
                </a:cxn>
                <a:cxn ang="0">
                  <a:pos x="3339" y="18"/>
                </a:cxn>
                <a:cxn ang="0">
                  <a:pos x="2916" y="18"/>
                </a:cxn>
                <a:cxn ang="0">
                  <a:pos x="2488" y="18"/>
                </a:cxn>
                <a:cxn ang="0">
                  <a:pos x="2236" y="12"/>
                </a:cxn>
                <a:cxn ang="0">
                  <a:pos x="1954" y="18"/>
                </a:cxn>
                <a:cxn ang="0">
                  <a:pos x="1256" y="18"/>
                </a:cxn>
                <a:cxn ang="0">
                  <a:pos x="628" y="18"/>
                </a:cxn>
                <a:cxn ang="0">
                  <a:pos x="259" y="18"/>
                </a:cxn>
                <a:cxn ang="0">
                  <a:pos x="42" y="18"/>
                </a:cxn>
                <a:cxn ang="0">
                  <a:pos x="0" y="18"/>
                </a:cxn>
                <a:cxn ang="0">
                  <a:pos x="30" y="41"/>
                </a:cxn>
                <a:cxn ang="0">
                  <a:pos x="59" y="53"/>
                </a:cxn>
                <a:cxn ang="0">
                  <a:pos x="218" y="65"/>
                </a:cxn>
                <a:cxn ang="0">
                  <a:pos x="564" y="65"/>
                </a:cxn>
                <a:cxn ang="0">
                  <a:pos x="1244" y="71"/>
                </a:cxn>
                <a:cxn ang="0">
                  <a:pos x="1884" y="65"/>
                </a:cxn>
                <a:cxn ang="0">
                  <a:pos x="2552" y="71"/>
                </a:cxn>
                <a:cxn ang="0">
                  <a:pos x="3632" y="71"/>
                </a:cxn>
                <a:cxn ang="0">
                  <a:pos x="4037" y="71"/>
                </a:cxn>
                <a:cxn ang="0">
                  <a:pos x="4395" y="65"/>
                </a:cxn>
                <a:cxn ang="0">
                  <a:pos x="4559" y="53"/>
                </a:cxn>
                <a:cxn ang="0">
                  <a:pos x="4864" y="53"/>
                </a:cxn>
                <a:cxn ang="0">
                  <a:pos x="4999" y="41"/>
                </a:cxn>
                <a:cxn ang="0">
                  <a:pos x="5093" y="65"/>
                </a:cxn>
                <a:cxn ang="0">
                  <a:pos x="5134" y="71"/>
                </a:cxn>
                <a:cxn ang="0">
                  <a:pos x="5157" y="30"/>
                </a:cxn>
                <a:cxn ang="0">
                  <a:pos x="5128" y="12"/>
                </a:cxn>
                <a:cxn ang="0">
                  <a:pos x="5040" y="0"/>
                </a:cxn>
                <a:cxn ang="0">
                  <a:pos x="5169" y="18"/>
                </a:cxn>
                <a:cxn ang="0">
                  <a:pos x="2271" y="65"/>
                </a:cxn>
                <a:cxn ang="0">
                  <a:pos x="922" y="65"/>
                </a:cxn>
                <a:cxn ang="0">
                  <a:pos x="470" y="53"/>
                </a:cxn>
                <a:cxn ang="0">
                  <a:pos x="781" y="53"/>
                </a:cxn>
                <a:cxn ang="0">
                  <a:pos x="1432" y="53"/>
                </a:cxn>
                <a:cxn ang="0">
                  <a:pos x="1796" y="53"/>
                </a:cxn>
                <a:cxn ang="0">
                  <a:pos x="2089" y="53"/>
                </a:cxn>
                <a:cxn ang="0">
                  <a:pos x="2312" y="53"/>
                </a:cxn>
                <a:cxn ang="0">
                  <a:pos x="2687" y="65"/>
                </a:cxn>
                <a:cxn ang="0">
                  <a:pos x="3210" y="65"/>
                </a:cxn>
                <a:cxn ang="0">
                  <a:pos x="3784" y="53"/>
                </a:cxn>
                <a:cxn ang="0">
                  <a:pos x="4160" y="53"/>
                </a:cxn>
                <a:cxn ang="0">
                  <a:pos x="3796" y="71"/>
                </a:cxn>
              </a:cxnLst>
              <a:rect l="0" t="0" r="0" b="0"/>
              <a:pathLst>
                <a:path w="5187" h="71">
                  <a:moveTo>
                    <a:pt x="5169" y="18"/>
                  </a:moveTo>
                  <a:lnTo>
                    <a:pt x="5187" y="18"/>
                  </a:lnTo>
                  <a:lnTo>
                    <a:pt x="5181" y="18"/>
                  </a:lnTo>
                  <a:lnTo>
                    <a:pt x="5181" y="18"/>
                  </a:lnTo>
                  <a:lnTo>
                    <a:pt x="5169" y="18"/>
                  </a:lnTo>
                  <a:lnTo>
                    <a:pt x="4946" y="12"/>
                  </a:lnTo>
                  <a:lnTo>
                    <a:pt x="4729" y="12"/>
                  </a:lnTo>
                  <a:lnTo>
                    <a:pt x="4500" y="0"/>
                  </a:lnTo>
                  <a:lnTo>
                    <a:pt x="3931" y="18"/>
                  </a:lnTo>
                  <a:lnTo>
                    <a:pt x="3544" y="12"/>
                  </a:lnTo>
                  <a:lnTo>
                    <a:pt x="3438" y="18"/>
                  </a:lnTo>
                  <a:lnTo>
                    <a:pt x="3339" y="18"/>
                  </a:lnTo>
                  <a:lnTo>
                    <a:pt x="3198" y="18"/>
                  </a:lnTo>
                  <a:lnTo>
                    <a:pt x="2916" y="18"/>
                  </a:lnTo>
                  <a:lnTo>
                    <a:pt x="2699" y="18"/>
                  </a:lnTo>
                  <a:lnTo>
                    <a:pt x="2488" y="18"/>
                  </a:lnTo>
                  <a:lnTo>
                    <a:pt x="2330" y="18"/>
                  </a:lnTo>
                  <a:lnTo>
                    <a:pt x="2236" y="12"/>
                  </a:lnTo>
                  <a:lnTo>
                    <a:pt x="2019" y="12"/>
                  </a:lnTo>
                  <a:lnTo>
                    <a:pt x="1954" y="18"/>
                  </a:lnTo>
                  <a:lnTo>
                    <a:pt x="1596" y="18"/>
                  </a:lnTo>
                  <a:lnTo>
                    <a:pt x="1256" y="18"/>
                  </a:lnTo>
                  <a:lnTo>
                    <a:pt x="910" y="18"/>
                  </a:lnTo>
                  <a:lnTo>
                    <a:pt x="628" y="18"/>
                  </a:lnTo>
                  <a:lnTo>
                    <a:pt x="394" y="18"/>
                  </a:lnTo>
                  <a:lnTo>
                    <a:pt x="259" y="18"/>
                  </a:lnTo>
                  <a:lnTo>
                    <a:pt x="188" y="18"/>
                  </a:lnTo>
                  <a:lnTo>
                    <a:pt x="42" y="18"/>
                  </a:lnTo>
                  <a:lnTo>
                    <a:pt x="6" y="18"/>
                  </a:lnTo>
                  <a:lnTo>
                    <a:pt x="0" y="18"/>
                  </a:lnTo>
                  <a:lnTo>
                    <a:pt x="0" y="30"/>
                  </a:lnTo>
                  <a:lnTo>
                    <a:pt x="30" y="41"/>
                  </a:lnTo>
                  <a:lnTo>
                    <a:pt x="47" y="53"/>
                  </a:lnTo>
                  <a:lnTo>
                    <a:pt x="59" y="53"/>
                  </a:lnTo>
                  <a:lnTo>
                    <a:pt x="94" y="65"/>
                  </a:lnTo>
                  <a:lnTo>
                    <a:pt x="218" y="65"/>
                  </a:lnTo>
                  <a:lnTo>
                    <a:pt x="282" y="65"/>
                  </a:lnTo>
                  <a:lnTo>
                    <a:pt x="564" y="65"/>
                  </a:lnTo>
                  <a:lnTo>
                    <a:pt x="816" y="71"/>
                  </a:lnTo>
                  <a:lnTo>
                    <a:pt x="1244" y="71"/>
                  </a:lnTo>
                  <a:lnTo>
                    <a:pt x="1526" y="71"/>
                  </a:lnTo>
                  <a:lnTo>
                    <a:pt x="1884" y="65"/>
                  </a:lnTo>
                  <a:lnTo>
                    <a:pt x="2230" y="71"/>
                  </a:lnTo>
                  <a:lnTo>
                    <a:pt x="2552" y="71"/>
                  </a:lnTo>
                  <a:lnTo>
                    <a:pt x="3022" y="71"/>
                  </a:lnTo>
                  <a:lnTo>
                    <a:pt x="3632" y="71"/>
                  </a:lnTo>
                  <a:lnTo>
                    <a:pt x="3849" y="71"/>
                  </a:lnTo>
                  <a:lnTo>
                    <a:pt x="4037" y="71"/>
                  </a:lnTo>
                  <a:lnTo>
                    <a:pt x="4307" y="65"/>
                  </a:lnTo>
                  <a:lnTo>
                    <a:pt x="4395" y="65"/>
                  </a:lnTo>
                  <a:lnTo>
                    <a:pt x="4447" y="53"/>
                  </a:lnTo>
                  <a:lnTo>
                    <a:pt x="4559" y="53"/>
                  </a:lnTo>
                  <a:lnTo>
                    <a:pt x="4770" y="53"/>
                  </a:lnTo>
                  <a:lnTo>
                    <a:pt x="4864" y="53"/>
                  </a:lnTo>
                  <a:lnTo>
                    <a:pt x="4928" y="41"/>
                  </a:lnTo>
                  <a:lnTo>
                    <a:pt x="4999" y="41"/>
                  </a:lnTo>
                  <a:lnTo>
                    <a:pt x="5052" y="53"/>
                  </a:lnTo>
                  <a:lnTo>
                    <a:pt x="5093" y="65"/>
                  </a:lnTo>
                  <a:lnTo>
                    <a:pt x="5116" y="71"/>
                  </a:lnTo>
                  <a:lnTo>
                    <a:pt x="5134" y="71"/>
                  </a:lnTo>
                  <a:lnTo>
                    <a:pt x="5146" y="65"/>
                  </a:lnTo>
                  <a:lnTo>
                    <a:pt x="5157" y="30"/>
                  </a:lnTo>
                  <a:lnTo>
                    <a:pt x="5157" y="18"/>
                  </a:lnTo>
                  <a:lnTo>
                    <a:pt x="5128" y="12"/>
                  </a:lnTo>
                  <a:lnTo>
                    <a:pt x="5081" y="0"/>
                  </a:lnTo>
                  <a:lnTo>
                    <a:pt x="5040" y="0"/>
                  </a:lnTo>
                  <a:lnTo>
                    <a:pt x="4946" y="12"/>
                  </a:lnTo>
                  <a:lnTo>
                    <a:pt x="5169" y="18"/>
                  </a:lnTo>
                  <a:lnTo>
                    <a:pt x="3796" y="71"/>
                  </a:lnTo>
                  <a:lnTo>
                    <a:pt x="2271" y="65"/>
                  </a:lnTo>
                  <a:lnTo>
                    <a:pt x="1367" y="65"/>
                  </a:lnTo>
                  <a:lnTo>
                    <a:pt x="922" y="65"/>
                  </a:lnTo>
                  <a:lnTo>
                    <a:pt x="446" y="53"/>
                  </a:lnTo>
                  <a:lnTo>
                    <a:pt x="470" y="53"/>
                  </a:lnTo>
                  <a:lnTo>
                    <a:pt x="593" y="53"/>
                  </a:lnTo>
                  <a:lnTo>
                    <a:pt x="781" y="53"/>
                  </a:lnTo>
                  <a:lnTo>
                    <a:pt x="1209" y="53"/>
                  </a:lnTo>
                  <a:lnTo>
                    <a:pt x="1432" y="53"/>
                  </a:lnTo>
                  <a:lnTo>
                    <a:pt x="1579" y="53"/>
                  </a:lnTo>
                  <a:lnTo>
                    <a:pt x="1796" y="53"/>
                  </a:lnTo>
                  <a:lnTo>
                    <a:pt x="1978" y="53"/>
                  </a:lnTo>
                  <a:lnTo>
                    <a:pt x="2089" y="53"/>
                  </a:lnTo>
                  <a:lnTo>
                    <a:pt x="2165" y="53"/>
                  </a:lnTo>
                  <a:lnTo>
                    <a:pt x="2312" y="53"/>
                  </a:lnTo>
                  <a:lnTo>
                    <a:pt x="2605" y="65"/>
                  </a:lnTo>
                  <a:lnTo>
                    <a:pt x="2687" y="65"/>
                  </a:lnTo>
                  <a:lnTo>
                    <a:pt x="2863" y="53"/>
                  </a:lnTo>
                  <a:lnTo>
                    <a:pt x="3210" y="65"/>
                  </a:lnTo>
                  <a:lnTo>
                    <a:pt x="3597" y="53"/>
                  </a:lnTo>
                  <a:lnTo>
                    <a:pt x="3784" y="53"/>
                  </a:lnTo>
                  <a:lnTo>
                    <a:pt x="4048" y="53"/>
                  </a:lnTo>
                  <a:lnTo>
                    <a:pt x="4160" y="53"/>
                  </a:lnTo>
                  <a:lnTo>
                    <a:pt x="4236" y="53"/>
                  </a:lnTo>
                  <a:lnTo>
                    <a:pt x="3796" y="71"/>
                  </a:lnTo>
                  <a:lnTo>
                    <a:pt x="5169"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23" name="タイトル 22"/>
          <p:cNvSpPr>
            <a:spLocks noGrp="1"/>
          </p:cNvSpPr>
          <p:nvPr>
            <p:ph type="ctrTitle"/>
          </p:nvPr>
        </p:nvSpPr>
        <p:spPr>
          <a:xfrm>
            <a:off x="285720" y="2500306"/>
            <a:ext cx="6429420" cy="1512888"/>
          </a:xfrm>
        </p:spPr>
        <p:txBody>
          <a:bodyPr anchor="b"/>
          <a:lstStyle>
            <a:lvl1pPr fontAlgn="auto">
              <a:defRPr/>
            </a:lvl1pPr>
          </a:lstStyle>
          <a:p>
            <a:r>
              <a:rPr kumimoji="0" lang="ja-JP" altLang="en-US"/>
              <a:t>マスタ タイトルの書式設定</a:t>
            </a:r>
            <a:endParaRPr kumimoji="0" lang="en-US"/>
          </a:p>
        </p:txBody>
      </p:sp>
      <p:sp>
        <p:nvSpPr>
          <p:cNvPr id="21" name="サブタイトル 20"/>
          <p:cNvSpPr>
            <a:spLocks noGrp="1"/>
          </p:cNvSpPr>
          <p:nvPr>
            <p:ph type="subTitle" idx="1"/>
          </p:nvPr>
        </p:nvSpPr>
        <p:spPr>
          <a:xfrm>
            <a:off x="300030" y="4314828"/>
            <a:ext cx="6400800" cy="1185874"/>
          </a:xfrm>
        </p:spPr>
        <p:txBody>
          <a:bodyPr/>
          <a:lstStyle>
            <a:lvl1pPr marL="0" indent="0" algn="ctr">
              <a:buNone/>
              <a:defRPr baseline="0">
                <a:solidFill>
                  <a:schemeClr val="tx2">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ja-JP" altLang="en-US"/>
              <a:t>マスタ サブタイトルの書式設定</a:t>
            </a:r>
            <a:endParaRPr kumimoji="0" lang="en-US"/>
          </a:p>
        </p:txBody>
      </p:sp>
      <p:sp>
        <p:nvSpPr>
          <p:cNvPr id="29" name="日付プレースホルダ 28"/>
          <p:cNvSpPr>
            <a:spLocks noGrp="1"/>
          </p:cNvSpPr>
          <p:nvPr>
            <p:ph type="dt" sz="half" idx="10"/>
          </p:nvPr>
        </p:nvSpPr>
        <p:spPr/>
        <p:txBody>
          <a:bodyPr/>
          <a:lstStyle/>
          <a:p>
            <a:fld id="{BF3E0B89-56B3-44AD-853C-FA3B230EFEEF}" type="datetimeFigureOut">
              <a:rPr kumimoji="1" lang="ja-JP" altLang="en-US" smtClean="0"/>
              <a:pPr/>
              <a:t>2023/10/17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14" name="スライド番号プレースホルダ 13"/>
          <p:cNvSpPr>
            <a:spLocks noGrp="1"/>
          </p:cNvSpPr>
          <p:nvPr>
            <p:ph type="sldNum" sz="quarter" idx="12"/>
          </p:nvPr>
        </p:nvSpPr>
        <p:spPr/>
        <p:txBody>
          <a:bodyPr/>
          <a:lstStyle/>
          <a:p>
            <a:fld id="{1BE8A217-A463-4FBC-AFA1-54195AE4C3A0}"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BF3E0B89-56B3-44AD-853C-FA3B230EFEEF}" type="datetimeFigureOut">
              <a:rPr kumimoji="1" lang="ja-JP" altLang="en-US" smtClean="0"/>
              <a:pPr/>
              <a:t>2023/10/17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BE8A217-A463-4FBC-AFA1-54195AE4C3A0}"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29454" y="274639"/>
            <a:ext cx="1757346" cy="5851525"/>
          </a:xfrm>
        </p:spPr>
        <p:txBody>
          <a:bodyPr vert="eaVert"/>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457200" y="274639"/>
            <a:ext cx="6400816" cy="5851525"/>
          </a:xfr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BF3E0B89-56B3-44AD-853C-FA3B230EFEEF}" type="datetimeFigureOut">
              <a:rPr kumimoji="1" lang="ja-JP" altLang="en-US" smtClean="0"/>
              <a:pPr/>
              <a:t>2023/10/17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BE8A217-A463-4FBC-AFA1-54195AE4C3A0}"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BF3E0B89-56B3-44AD-853C-FA3B230EFEEF}" type="datetimeFigureOut">
              <a:rPr kumimoji="1" lang="ja-JP" altLang="en-US" smtClean="0"/>
              <a:pPr/>
              <a:t>2023/10/17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BE8A217-A463-4FBC-AFA1-54195AE4C3A0}"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3" name="フリーフォーム 12"/>
          <p:cNvSpPr>
            <a:spLocks/>
          </p:cNvSpPr>
          <p:nvPr/>
        </p:nvSpPr>
        <p:spPr bwMode="auto">
          <a:xfrm>
            <a:off x="0" y="0"/>
            <a:ext cx="9144000" cy="6858000"/>
          </a:xfrm>
          <a:custGeom>
            <a:avLst/>
            <a:gdLst/>
            <a:ahLst/>
            <a:cxnLst>
              <a:cxn ang="0">
                <a:pos x="1507" y="31"/>
              </a:cxn>
              <a:cxn ang="0">
                <a:pos x="2276" y="2364"/>
              </a:cxn>
              <a:cxn ang="0">
                <a:pos x="1595" y="73"/>
              </a:cxn>
              <a:cxn ang="0">
                <a:pos x="1611" y="431"/>
              </a:cxn>
              <a:cxn ang="0">
                <a:pos x="1247" y="702"/>
              </a:cxn>
              <a:cxn ang="0">
                <a:pos x="1148" y="816"/>
              </a:cxn>
              <a:cxn ang="0">
                <a:pos x="3304" y="1476"/>
              </a:cxn>
              <a:cxn ang="0">
                <a:pos x="1460" y="400"/>
              </a:cxn>
              <a:cxn ang="0">
                <a:pos x="11" y="982"/>
              </a:cxn>
              <a:cxn ang="0">
                <a:pos x="3881" y="192"/>
              </a:cxn>
              <a:cxn ang="0">
                <a:pos x="2790" y="395"/>
              </a:cxn>
              <a:cxn ang="0">
                <a:pos x="3372" y="1003"/>
              </a:cxn>
              <a:cxn ang="0">
                <a:pos x="3408" y="1013"/>
              </a:cxn>
              <a:cxn ang="0">
                <a:pos x="3491" y="1179"/>
              </a:cxn>
              <a:cxn ang="0">
                <a:pos x="3341" y="1642"/>
              </a:cxn>
              <a:cxn ang="0">
                <a:pos x="3169" y="2057"/>
              </a:cxn>
              <a:cxn ang="0">
                <a:pos x="3013" y="2359"/>
              </a:cxn>
              <a:cxn ang="0">
                <a:pos x="317" y="2343"/>
              </a:cxn>
              <a:cxn ang="0">
                <a:pos x="327" y="2696"/>
              </a:cxn>
              <a:cxn ang="0">
                <a:pos x="2665" y="2852"/>
              </a:cxn>
              <a:cxn ang="0">
                <a:pos x="4385" y="3065"/>
              </a:cxn>
              <a:cxn ang="0">
                <a:pos x="4219" y="2411"/>
              </a:cxn>
              <a:cxn ang="0">
                <a:pos x="4328" y="1455"/>
              </a:cxn>
              <a:cxn ang="0">
                <a:pos x="4193" y="1366"/>
              </a:cxn>
              <a:cxn ang="0">
                <a:pos x="4182" y="769"/>
              </a:cxn>
              <a:cxn ang="0">
                <a:pos x="4369" y="515"/>
              </a:cxn>
              <a:cxn ang="0">
                <a:pos x="307" y="2925"/>
              </a:cxn>
              <a:cxn ang="0">
                <a:pos x="4317" y="2811"/>
              </a:cxn>
              <a:cxn ang="0">
                <a:pos x="3855" y="270"/>
              </a:cxn>
              <a:cxn ang="0">
                <a:pos x="4292" y="2889"/>
              </a:cxn>
              <a:cxn ang="0">
                <a:pos x="4203" y="2717"/>
              </a:cxn>
              <a:cxn ang="0">
                <a:pos x="4027" y="2551"/>
              </a:cxn>
              <a:cxn ang="0">
                <a:pos x="348" y="1190"/>
              </a:cxn>
              <a:cxn ang="0">
                <a:pos x="790" y="634"/>
              </a:cxn>
              <a:cxn ang="0">
                <a:pos x="172" y="650"/>
              </a:cxn>
              <a:cxn ang="0">
                <a:pos x="78" y="1341"/>
              </a:cxn>
              <a:cxn ang="0">
                <a:pos x="509" y="857"/>
              </a:cxn>
              <a:cxn ang="0">
                <a:pos x="218" y="946"/>
              </a:cxn>
              <a:cxn ang="0">
                <a:pos x="333" y="1938"/>
              </a:cxn>
              <a:cxn ang="0">
                <a:pos x="244" y="1377"/>
              </a:cxn>
              <a:cxn ang="0">
                <a:pos x="629" y="1122"/>
              </a:cxn>
              <a:cxn ang="0">
                <a:pos x="795" y="587"/>
              </a:cxn>
              <a:cxn ang="0">
                <a:pos x="198" y="1341"/>
              </a:cxn>
              <a:cxn ang="0">
                <a:pos x="3865" y="99"/>
              </a:cxn>
              <a:cxn ang="0">
                <a:pos x="3315" y="899"/>
              </a:cxn>
              <a:cxn ang="0">
                <a:pos x="2276" y="2364"/>
              </a:cxn>
              <a:cxn ang="0">
                <a:pos x="3777" y="37"/>
              </a:cxn>
              <a:cxn ang="0">
                <a:pos x="125" y="1481"/>
              </a:cxn>
              <a:cxn ang="0">
                <a:pos x="114" y="1382"/>
              </a:cxn>
              <a:cxn ang="0">
                <a:pos x="2276" y="2364"/>
              </a:cxn>
              <a:cxn ang="0">
                <a:pos x="847" y="774"/>
              </a:cxn>
              <a:cxn ang="0">
                <a:pos x="1091" y="759"/>
              </a:cxn>
              <a:cxn ang="0">
                <a:pos x="1148" y="743"/>
              </a:cxn>
              <a:cxn ang="0">
                <a:pos x="889" y="831"/>
              </a:cxn>
              <a:cxn ang="0">
                <a:pos x="1018" y="857"/>
              </a:cxn>
              <a:cxn ang="0">
                <a:pos x="915" y="702"/>
              </a:cxn>
              <a:cxn ang="0">
                <a:pos x="1387" y="151"/>
              </a:cxn>
              <a:cxn ang="0">
                <a:pos x="1294" y="322"/>
              </a:cxn>
              <a:cxn ang="0">
                <a:pos x="1356" y="535"/>
              </a:cxn>
              <a:cxn ang="0">
                <a:pos x="1231" y="374"/>
              </a:cxn>
              <a:cxn ang="0">
                <a:pos x="1024" y="489"/>
              </a:cxn>
              <a:cxn ang="0">
                <a:pos x="1231" y="753"/>
              </a:cxn>
              <a:cxn ang="0">
                <a:pos x="1237" y="535"/>
              </a:cxn>
            </a:cxnLst>
            <a:rect l="0" t="0" r="0" b="0"/>
            <a:pathLst>
              <a:path w="4395" h="3107">
                <a:moveTo>
                  <a:pt x="2276" y="2364"/>
                </a:moveTo>
                <a:lnTo>
                  <a:pt x="2291" y="2380"/>
                </a:lnTo>
                <a:lnTo>
                  <a:pt x="2322" y="2385"/>
                </a:lnTo>
                <a:lnTo>
                  <a:pt x="2354" y="2390"/>
                </a:lnTo>
                <a:lnTo>
                  <a:pt x="2385" y="2380"/>
                </a:lnTo>
                <a:lnTo>
                  <a:pt x="2364" y="2369"/>
                </a:lnTo>
                <a:lnTo>
                  <a:pt x="2333" y="2369"/>
                </a:lnTo>
                <a:lnTo>
                  <a:pt x="2302" y="2364"/>
                </a:lnTo>
                <a:lnTo>
                  <a:pt x="2281" y="2364"/>
                </a:lnTo>
                <a:lnTo>
                  <a:pt x="2271" y="2364"/>
                </a:lnTo>
                <a:lnTo>
                  <a:pt x="2271" y="2364"/>
                </a:lnTo>
                <a:lnTo>
                  <a:pt x="2276" y="2364"/>
                </a:lnTo>
                <a:lnTo>
                  <a:pt x="2286" y="135"/>
                </a:lnTo>
                <a:lnTo>
                  <a:pt x="2302" y="130"/>
                </a:lnTo>
                <a:lnTo>
                  <a:pt x="2312" y="125"/>
                </a:lnTo>
                <a:lnTo>
                  <a:pt x="2317" y="135"/>
                </a:lnTo>
                <a:lnTo>
                  <a:pt x="2328" y="130"/>
                </a:lnTo>
                <a:lnTo>
                  <a:pt x="2343" y="151"/>
                </a:lnTo>
                <a:lnTo>
                  <a:pt x="2343" y="156"/>
                </a:lnTo>
                <a:lnTo>
                  <a:pt x="2348" y="151"/>
                </a:lnTo>
                <a:lnTo>
                  <a:pt x="2348" y="146"/>
                </a:lnTo>
                <a:lnTo>
                  <a:pt x="2348" y="140"/>
                </a:lnTo>
                <a:lnTo>
                  <a:pt x="2343" y="125"/>
                </a:lnTo>
                <a:lnTo>
                  <a:pt x="2354" y="125"/>
                </a:lnTo>
                <a:lnTo>
                  <a:pt x="2364" y="135"/>
                </a:lnTo>
                <a:lnTo>
                  <a:pt x="2369" y="135"/>
                </a:lnTo>
                <a:lnTo>
                  <a:pt x="2374" y="130"/>
                </a:lnTo>
                <a:lnTo>
                  <a:pt x="2374" y="125"/>
                </a:lnTo>
                <a:lnTo>
                  <a:pt x="2374" y="120"/>
                </a:lnTo>
                <a:lnTo>
                  <a:pt x="2364" y="114"/>
                </a:lnTo>
                <a:lnTo>
                  <a:pt x="2380" y="104"/>
                </a:lnTo>
                <a:lnTo>
                  <a:pt x="2364" y="99"/>
                </a:lnTo>
                <a:lnTo>
                  <a:pt x="2359" y="99"/>
                </a:lnTo>
                <a:lnTo>
                  <a:pt x="2348" y="104"/>
                </a:lnTo>
                <a:lnTo>
                  <a:pt x="2354" y="89"/>
                </a:lnTo>
                <a:lnTo>
                  <a:pt x="2328" y="94"/>
                </a:lnTo>
                <a:lnTo>
                  <a:pt x="2322" y="89"/>
                </a:lnTo>
                <a:lnTo>
                  <a:pt x="2322" y="78"/>
                </a:lnTo>
                <a:lnTo>
                  <a:pt x="2312" y="78"/>
                </a:lnTo>
                <a:lnTo>
                  <a:pt x="2297" y="78"/>
                </a:lnTo>
                <a:lnTo>
                  <a:pt x="2297" y="83"/>
                </a:lnTo>
                <a:lnTo>
                  <a:pt x="2297" y="89"/>
                </a:lnTo>
                <a:lnTo>
                  <a:pt x="2302" y="94"/>
                </a:lnTo>
                <a:lnTo>
                  <a:pt x="2286" y="109"/>
                </a:lnTo>
                <a:lnTo>
                  <a:pt x="2302" y="104"/>
                </a:lnTo>
                <a:lnTo>
                  <a:pt x="2297" y="109"/>
                </a:lnTo>
                <a:lnTo>
                  <a:pt x="2286" y="135"/>
                </a:lnTo>
                <a:lnTo>
                  <a:pt x="2276" y="2364"/>
                </a:lnTo>
                <a:lnTo>
                  <a:pt x="2338" y="302"/>
                </a:lnTo>
                <a:lnTo>
                  <a:pt x="2328" y="312"/>
                </a:lnTo>
                <a:lnTo>
                  <a:pt x="2322" y="312"/>
                </a:lnTo>
                <a:lnTo>
                  <a:pt x="2328" y="302"/>
                </a:lnTo>
                <a:lnTo>
                  <a:pt x="2322" y="302"/>
                </a:lnTo>
                <a:lnTo>
                  <a:pt x="2317" y="302"/>
                </a:lnTo>
                <a:lnTo>
                  <a:pt x="2322" y="296"/>
                </a:lnTo>
                <a:lnTo>
                  <a:pt x="2328" y="291"/>
                </a:lnTo>
                <a:lnTo>
                  <a:pt x="2317" y="296"/>
                </a:lnTo>
                <a:lnTo>
                  <a:pt x="2317" y="291"/>
                </a:lnTo>
                <a:lnTo>
                  <a:pt x="2307" y="302"/>
                </a:lnTo>
                <a:lnTo>
                  <a:pt x="2302" y="312"/>
                </a:lnTo>
                <a:lnTo>
                  <a:pt x="2297" y="312"/>
                </a:lnTo>
                <a:lnTo>
                  <a:pt x="2297" y="317"/>
                </a:lnTo>
                <a:lnTo>
                  <a:pt x="2302" y="317"/>
                </a:lnTo>
                <a:lnTo>
                  <a:pt x="2302" y="322"/>
                </a:lnTo>
                <a:lnTo>
                  <a:pt x="2307" y="322"/>
                </a:lnTo>
                <a:lnTo>
                  <a:pt x="2307" y="327"/>
                </a:lnTo>
                <a:lnTo>
                  <a:pt x="2307" y="333"/>
                </a:lnTo>
                <a:lnTo>
                  <a:pt x="2317" y="327"/>
                </a:lnTo>
                <a:lnTo>
                  <a:pt x="2317" y="322"/>
                </a:lnTo>
                <a:lnTo>
                  <a:pt x="2328" y="327"/>
                </a:lnTo>
                <a:lnTo>
                  <a:pt x="2328" y="333"/>
                </a:lnTo>
                <a:lnTo>
                  <a:pt x="2328" y="327"/>
                </a:lnTo>
                <a:lnTo>
                  <a:pt x="2328" y="322"/>
                </a:lnTo>
                <a:lnTo>
                  <a:pt x="2328" y="317"/>
                </a:lnTo>
                <a:lnTo>
                  <a:pt x="2322" y="317"/>
                </a:lnTo>
                <a:lnTo>
                  <a:pt x="2338" y="312"/>
                </a:lnTo>
                <a:lnTo>
                  <a:pt x="2338" y="302"/>
                </a:lnTo>
                <a:lnTo>
                  <a:pt x="2276" y="2364"/>
                </a:lnTo>
                <a:lnTo>
                  <a:pt x="2390" y="78"/>
                </a:lnTo>
                <a:lnTo>
                  <a:pt x="2369" y="83"/>
                </a:lnTo>
                <a:lnTo>
                  <a:pt x="2390" y="89"/>
                </a:lnTo>
                <a:lnTo>
                  <a:pt x="2390" y="78"/>
                </a:lnTo>
                <a:lnTo>
                  <a:pt x="2276" y="2364"/>
                </a:lnTo>
                <a:lnTo>
                  <a:pt x="2359" y="83"/>
                </a:lnTo>
                <a:lnTo>
                  <a:pt x="2354" y="89"/>
                </a:lnTo>
                <a:lnTo>
                  <a:pt x="2369" y="83"/>
                </a:lnTo>
                <a:lnTo>
                  <a:pt x="2359" y="83"/>
                </a:lnTo>
                <a:lnTo>
                  <a:pt x="2276" y="2364"/>
                </a:lnTo>
                <a:lnTo>
                  <a:pt x="1481" y="47"/>
                </a:lnTo>
                <a:lnTo>
                  <a:pt x="1481" y="52"/>
                </a:lnTo>
                <a:lnTo>
                  <a:pt x="1486" y="52"/>
                </a:lnTo>
                <a:lnTo>
                  <a:pt x="1486" y="57"/>
                </a:lnTo>
                <a:lnTo>
                  <a:pt x="1486" y="52"/>
                </a:lnTo>
                <a:lnTo>
                  <a:pt x="1491" y="52"/>
                </a:lnTo>
                <a:lnTo>
                  <a:pt x="1496" y="47"/>
                </a:lnTo>
                <a:lnTo>
                  <a:pt x="1502" y="47"/>
                </a:lnTo>
                <a:lnTo>
                  <a:pt x="1496" y="52"/>
                </a:lnTo>
                <a:lnTo>
                  <a:pt x="1502" y="52"/>
                </a:lnTo>
                <a:lnTo>
                  <a:pt x="1507" y="52"/>
                </a:lnTo>
                <a:lnTo>
                  <a:pt x="1507" y="47"/>
                </a:lnTo>
                <a:lnTo>
                  <a:pt x="1512" y="47"/>
                </a:lnTo>
                <a:lnTo>
                  <a:pt x="1517" y="42"/>
                </a:lnTo>
                <a:lnTo>
                  <a:pt x="1517" y="37"/>
                </a:lnTo>
                <a:lnTo>
                  <a:pt x="1507" y="37"/>
                </a:lnTo>
                <a:lnTo>
                  <a:pt x="1507" y="31"/>
                </a:lnTo>
                <a:lnTo>
                  <a:pt x="1502" y="26"/>
                </a:lnTo>
                <a:lnTo>
                  <a:pt x="1496" y="31"/>
                </a:lnTo>
                <a:lnTo>
                  <a:pt x="1491" y="31"/>
                </a:lnTo>
                <a:lnTo>
                  <a:pt x="1486" y="37"/>
                </a:lnTo>
                <a:lnTo>
                  <a:pt x="1481" y="47"/>
                </a:lnTo>
                <a:lnTo>
                  <a:pt x="2276" y="2364"/>
                </a:lnTo>
                <a:lnTo>
                  <a:pt x="1476" y="172"/>
                </a:lnTo>
                <a:lnTo>
                  <a:pt x="1486" y="172"/>
                </a:lnTo>
                <a:lnTo>
                  <a:pt x="1491" y="166"/>
                </a:lnTo>
                <a:lnTo>
                  <a:pt x="1486" y="161"/>
                </a:lnTo>
                <a:lnTo>
                  <a:pt x="1476" y="166"/>
                </a:lnTo>
                <a:lnTo>
                  <a:pt x="1476" y="172"/>
                </a:lnTo>
                <a:lnTo>
                  <a:pt x="2276" y="2364"/>
                </a:lnTo>
                <a:lnTo>
                  <a:pt x="2686" y="2250"/>
                </a:lnTo>
                <a:lnTo>
                  <a:pt x="2702" y="2234"/>
                </a:lnTo>
                <a:lnTo>
                  <a:pt x="2702" y="2229"/>
                </a:lnTo>
                <a:lnTo>
                  <a:pt x="2691" y="2224"/>
                </a:lnTo>
                <a:lnTo>
                  <a:pt x="2681" y="2218"/>
                </a:lnTo>
                <a:lnTo>
                  <a:pt x="2681" y="2213"/>
                </a:lnTo>
                <a:lnTo>
                  <a:pt x="2686" y="2208"/>
                </a:lnTo>
                <a:lnTo>
                  <a:pt x="2671" y="2218"/>
                </a:lnTo>
                <a:lnTo>
                  <a:pt x="2660" y="2229"/>
                </a:lnTo>
                <a:lnTo>
                  <a:pt x="2655" y="2239"/>
                </a:lnTo>
                <a:lnTo>
                  <a:pt x="2660" y="2250"/>
                </a:lnTo>
                <a:lnTo>
                  <a:pt x="2671" y="2250"/>
                </a:lnTo>
                <a:lnTo>
                  <a:pt x="2686" y="2250"/>
                </a:lnTo>
                <a:lnTo>
                  <a:pt x="2276" y="2364"/>
                </a:lnTo>
                <a:lnTo>
                  <a:pt x="1683" y="21"/>
                </a:lnTo>
                <a:lnTo>
                  <a:pt x="1683" y="26"/>
                </a:lnTo>
                <a:lnTo>
                  <a:pt x="1683" y="31"/>
                </a:lnTo>
                <a:lnTo>
                  <a:pt x="1689" y="31"/>
                </a:lnTo>
                <a:lnTo>
                  <a:pt x="1689" y="37"/>
                </a:lnTo>
                <a:lnTo>
                  <a:pt x="1689" y="31"/>
                </a:lnTo>
                <a:lnTo>
                  <a:pt x="1694" y="37"/>
                </a:lnTo>
                <a:lnTo>
                  <a:pt x="1694" y="31"/>
                </a:lnTo>
                <a:lnTo>
                  <a:pt x="1699" y="37"/>
                </a:lnTo>
                <a:lnTo>
                  <a:pt x="1699" y="31"/>
                </a:lnTo>
                <a:lnTo>
                  <a:pt x="1704" y="31"/>
                </a:lnTo>
                <a:lnTo>
                  <a:pt x="1709" y="26"/>
                </a:lnTo>
                <a:lnTo>
                  <a:pt x="1709" y="21"/>
                </a:lnTo>
                <a:lnTo>
                  <a:pt x="1709" y="26"/>
                </a:lnTo>
                <a:lnTo>
                  <a:pt x="1715" y="21"/>
                </a:lnTo>
                <a:lnTo>
                  <a:pt x="1715" y="16"/>
                </a:lnTo>
                <a:lnTo>
                  <a:pt x="1715" y="11"/>
                </a:lnTo>
                <a:lnTo>
                  <a:pt x="1715" y="5"/>
                </a:lnTo>
                <a:lnTo>
                  <a:pt x="1709" y="5"/>
                </a:lnTo>
                <a:lnTo>
                  <a:pt x="1704" y="5"/>
                </a:lnTo>
                <a:lnTo>
                  <a:pt x="1699" y="11"/>
                </a:lnTo>
                <a:lnTo>
                  <a:pt x="1689" y="16"/>
                </a:lnTo>
                <a:lnTo>
                  <a:pt x="1683" y="21"/>
                </a:lnTo>
                <a:lnTo>
                  <a:pt x="2276" y="2364"/>
                </a:lnTo>
                <a:lnTo>
                  <a:pt x="1496" y="639"/>
                </a:lnTo>
                <a:lnTo>
                  <a:pt x="1496" y="644"/>
                </a:lnTo>
                <a:lnTo>
                  <a:pt x="1502" y="644"/>
                </a:lnTo>
                <a:lnTo>
                  <a:pt x="1507" y="639"/>
                </a:lnTo>
                <a:lnTo>
                  <a:pt x="1502" y="639"/>
                </a:lnTo>
                <a:lnTo>
                  <a:pt x="1496" y="639"/>
                </a:lnTo>
                <a:lnTo>
                  <a:pt x="2276" y="2364"/>
                </a:lnTo>
                <a:lnTo>
                  <a:pt x="1637" y="348"/>
                </a:lnTo>
                <a:lnTo>
                  <a:pt x="1642" y="353"/>
                </a:lnTo>
                <a:lnTo>
                  <a:pt x="1637" y="359"/>
                </a:lnTo>
                <a:lnTo>
                  <a:pt x="1642" y="359"/>
                </a:lnTo>
                <a:lnTo>
                  <a:pt x="1637" y="359"/>
                </a:lnTo>
                <a:lnTo>
                  <a:pt x="1642" y="359"/>
                </a:lnTo>
                <a:lnTo>
                  <a:pt x="1637" y="364"/>
                </a:lnTo>
                <a:lnTo>
                  <a:pt x="1642" y="364"/>
                </a:lnTo>
                <a:lnTo>
                  <a:pt x="1642" y="369"/>
                </a:lnTo>
                <a:lnTo>
                  <a:pt x="1647" y="369"/>
                </a:lnTo>
                <a:lnTo>
                  <a:pt x="1647" y="374"/>
                </a:lnTo>
                <a:lnTo>
                  <a:pt x="1647" y="369"/>
                </a:lnTo>
                <a:lnTo>
                  <a:pt x="1647" y="374"/>
                </a:lnTo>
                <a:lnTo>
                  <a:pt x="1652" y="369"/>
                </a:lnTo>
                <a:lnTo>
                  <a:pt x="1652" y="374"/>
                </a:lnTo>
                <a:lnTo>
                  <a:pt x="1652" y="369"/>
                </a:lnTo>
                <a:lnTo>
                  <a:pt x="1657" y="369"/>
                </a:lnTo>
                <a:lnTo>
                  <a:pt x="1663" y="369"/>
                </a:lnTo>
                <a:lnTo>
                  <a:pt x="1668" y="369"/>
                </a:lnTo>
                <a:lnTo>
                  <a:pt x="1673" y="364"/>
                </a:lnTo>
                <a:lnTo>
                  <a:pt x="1673" y="369"/>
                </a:lnTo>
                <a:lnTo>
                  <a:pt x="1673" y="364"/>
                </a:lnTo>
                <a:lnTo>
                  <a:pt x="1678" y="364"/>
                </a:lnTo>
                <a:lnTo>
                  <a:pt x="1683" y="359"/>
                </a:lnTo>
                <a:lnTo>
                  <a:pt x="1689" y="353"/>
                </a:lnTo>
                <a:lnTo>
                  <a:pt x="1694" y="348"/>
                </a:lnTo>
                <a:lnTo>
                  <a:pt x="1689" y="343"/>
                </a:lnTo>
                <a:lnTo>
                  <a:pt x="1694" y="343"/>
                </a:lnTo>
                <a:lnTo>
                  <a:pt x="1694" y="338"/>
                </a:lnTo>
                <a:lnTo>
                  <a:pt x="1689" y="338"/>
                </a:lnTo>
                <a:lnTo>
                  <a:pt x="1689" y="333"/>
                </a:lnTo>
                <a:lnTo>
                  <a:pt x="1683" y="333"/>
                </a:lnTo>
                <a:lnTo>
                  <a:pt x="1678" y="327"/>
                </a:lnTo>
                <a:lnTo>
                  <a:pt x="1673" y="333"/>
                </a:lnTo>
                <a:lnTo>
                  <a:pt x="1673" y="327"/>
                </a:lnTo>
                <a:lnTo>
                  <a:pt x="1673" y="333"/>
                </a:lnTo>
                <a:lnTo>
                  <a:pt x="1668" y="333"/>
                </a:lnTo>
                <a:lnTo>
                  <a:pt x="1663" y="333"/>
                </a:lnTo>
                <a:lnTo>
                  <a:pt x="1657" y="338"/>
                </a:lnTo>
                <a:lnTo>
                  <a:pt x="1652" y="338"/>
                </a:lnTo>
                <a:lnTo>
                  <a:pt x="1647" y="338"/>
                </a:lnTo>
                <a:lnTo>
                  <a:pt x="1652" y="338"/>
                </a:lnTo>
                <a:lnTo>
                  <a:pt x="1652" y="343"/>
                </a:lnTo>
                <a:lnTo>
                  <a:pt x="1647" y="343"/>
                </a:lnTo>
                <a:lnTo>
                  <a:pt x="1637" y="343"/>
                </a:lnTo>
                <a:lnTo>
                  <a:pt x="1637" y="348"/>
                </a:lnTo>
                <a:lnTo>
                  <a:pt x="2276" y="2364"/>
                </a:lnTo>
                <a:lnTo>
                  <a:pt x="1580" y="203"/>
                </a:lnTo>
                <a:lnTo>
                  <a:pt x="1574" y="203"/>
                </a:lnTo>
                <a:lnTo>
                  <a:pt x="1574" y="208"/>
                </a:lnTo>
                <a:lnTo>
                  <a:pt x="1580" y="208"/>
                </a:lnTo>
                <a:lnTo>
                  <a:pt x="1580" y="203"/>
                </a:lnTo>
                <a:lnTo>
                  <a:pt x="2276" y="2364"/>
                </a:lnTo>
                <a:lnTo>
                  <a:pt x="3523" y="1185"/>
                </a:lnTo>
                <a:lnTo>
                  <a:pt x="3512" y="1195"/>
                </a:lnTo>
                <a:lnTo>
                  <a:pt x="3507" y="1195"/>
                </a:lnTo>
                <a:lnTo>
                  <a:pt x="3512" y="1195"/>
                </a:lnTo>
                <a:lnTo>
                  <a:pt x="3523" y="1185"/>
                </a:lnTo>
                <a:lnTo>
                  <a:pt x="2276" y="2364"/>
                </a:lnTo>
                <a:lnTo>
                  <a:pt x="1580" y="390"/>
                </a:lnTo>
                <a:lnTo>
                  <a:pt x="1564" y="390"/>
                </a:lnTo>
                <a:lnTo>
                  <a:pt x="1554" y="400"/>
                </a:lnTo>
                <a:lnTo>
                  <a:pt x="1559" y="400"/>
                </a:lnTo>
                <a:lnTo>
                  <a:pt x="1559" y="405"/>
                </a:lnTo>
                <a:lnTo>
                  <a:pt x="1559" y="400"/>
                </a:lnTo>
                <a:lnTo>
                  <a:pt x="1559" y="405"/>
                </a:lnTo>
                <a:lnTo>
                  <a:pt x="1564" y="400"/>
                </a:lnTo>
                <a:lnTo>
                  <a:pt x="1564" y="405"/>
                </a:lnTo>
                <a:lnTo>
                  <a:pt x="1564" y="400"/>
                </a:lnTo>
                <a:lnTo>
                  <a:pt x="1574" y="400"/>
                </a:lnTo>
                <a:lnTo>
                  <a:pt x="1574" y="395"/>
                </a:lnTo>
                <a:lnTo>
                  <a:pt x="1580" y="395"/>
                </a:lnTo>
                <a:lnTo>
                  <a:pt x="1580" y="390"/>
                </a:lnTo>
                <a:lnTo>
                  <a:pt x="2276" y="2364"/>
                </a:lnTo>
                <a:lnTo>
                  <a:pt x="1554" y="89"/>
                </a:lnTo>
                <a:lnTo>
                  <a:pt x="1554" y="94"/>
                </a:lnTo>
                <a:lnTo>
                  <a:pt x="1559" y="89"/>
                </a:lnTo>
                <a:lnTo>
                  <a:pt x="1559" y="94"/>
                </a:lnTo>
                <a:lnTo>
                  <a:pt x="1564" y="94"/>
                </a:lnTo>
                <a:lnTo>
                  <a:pt x="1574" y="89"/>
                </a:lnTo>
                <a:lnTo>
                  <a:pt x="1574" y="94"/>
                </a:lnTo>
                <a:lnTo>
                  <a:pt x="1574" y="89"/>
                </a:lnTo>
                <a:lnTo>
                  <a:pt x="1580" y="89"/>
                </a:lnTo>
                <a:lnTo>
                  <a:pt x="1580" y="94"/>
                </a:lnTo>
                <a:lnTo>
                  <a:pt x="1580" y="89"/>
                </a:lnTo>
                <a:lnTo>
                  <a:pt x="1585" y="89"/>
                </a:lnTo>
                <a:lnTo>
                  <a:pt x="1590" y="83"/>
                </a:lnTo>
                <a:lnTo>
                  <a:pt x="1590" y="78"/>
                </a:lnTo>
                <a:lnTo>
                  <a:pt x="1595" y="83"/>
                </a:lnTo>
                <a:lnTo>
                  <a:pt x="1590" y="83"/>
                </a:lnTo>
                <a:lnTo>
                  <a:pt x="1590" y="89"/>
                </a:lnTo>
                <a:lnTo>
                  <a:pt x="1590" y="94"/>
                </a:lnTo>
                <a:lnTo>
                  <a:pt x="1585" y="99"/>
                </a:lnTo>
                <a:lnTo>
                  <a:pt x="1590" y="94"/>
                </a:lnTo>
                <a:lnTo>
                  <a:pt x="1590" y="99"/>
                </a:lnTo>
                <a:lnTo>
                  <a:pt x="1590" y="104"/>
                </a:lnTo>
                <a:lnTo>
                  <a:pt x="1595" y="104"/>
                </a:lnTo>
                <a:lnTo>
                  <a:pt x="1600" y="104"/>
                </a:lnTo>
                <a:lnTo>
                  <a:pt x="1600" y="109"/>
                </a:lnTo>
                <a:lnTo>
                  <a:pt x="1606" y="104"/>
                </a:lnTo>
                <a:lnTo>
                  <a:pt x="1606" y="109"/>
                </a:lnTo>
                <a:lnTo>
                  <a:pt x="1606" y="104"/>
                </a:lnTo>
                <a:lnTo>
                  <a:pt x="1611" y="109"/>
                </a:lnTo>
                <a:lnTo>
                  <a:pt x="1611" y="104"/>
                </a:lnTo>
                <a:lnTo>
                  <a:pt x="1611" y="109"/>
                </a:lnTo>
                <a:lnTo>
                  <a:pt x="1600" y="120"/>
                </a:lnTo>
                <a:lnTo>
                  <a:pt x="1600" y="125"/>
                </a:lnTo>
                <a:lnTo>
                  <a:pt x="1595" y="125"/>
                </a:lnTo>
                <a:lnTo>
                  <a:pt x="1600" y="125"/>
                </a:lnTo>
                <a:lnTo>
                  <a:pt x="1600" y="130"/>
                </a:lnTo>
                <a:lnTo>
                  <a:pt x="1600" y="125"/>
                </a:lnTo>
                <a:lnTo>
                  <a:pt x="1600" y="130"/>
                </a:lnTo>
                <a:lnTo>
                  <a:pt x="1606" y="130"/>
                </a:lnTo>
                <a:lnTo>
                  <a:pt x="1611" y="130"/>
                </a:lnTo>
                <a:lnTo>
                  <a:pt x="1616" y="125"/>
                </a:lnTo>
                <a:lnTo>
                  <a:pt x="1616" y="120"/>
                </a:lnTo>
                <a:lnTo>
                  <a:pt x="1621" y="120"/>
                </a:lnTo>
                <a:lnTo>
                  <a:pt x="1621" y="109"/>
                </a:lnTo>
                <a:lnTo>
                  <a:pt x="1616" y="109"/>
                </a:lnTo>
                <a:lnTo>
                  <a:pt x="1611" y="109"/>
                </a:lnTo>
                <a:lnTo>
                  <a:pt x="1616" y="104"/>
                </a:lnTo>
                <a:lnTo>
                  <a:pt x="1621" y="104"/>
                </a:lnTo>
                <a:lnTo>
                  <a:pt x="1626" y="99"/>
                </a:lnTo>
                <a:lnTo>
                  <a:pt x="1632" y="99"/>
                </a:lnTo>
                <a:lnTo>
                  <a:pt x="1637" y="94"/>
                </a:lnTo>
                <a:lnTo>
                  <a:pt x="1637" y="83"/>
                </a:lnTo>
                <a:lnTo>
                  <a:pt x="1642" y="89"/>
                </a:lnTo>
                <a:lnTo>
                  <a:pt x="1637" y="83"/>
                </a:lnTo>
                <a:lnTo>
                  <a:pt x="1642" y="83"/>
                </a:lnTo>
                <a:lnTo>
                  <a:pt x="1642" y="78"/>
                </a:lnTo>
                <a:lnTo>
                  <a:pt x="1642" y="73"/>
                </a:lnTo>
                <a:lnTo>
                  <a:pt x="1637" y="73"/>
                </a:lnTo>
                <a:lnTo>
                  <a:pt x="1642" y="73"/>
                </a:lnTo>
                <a:lnTo>
                  <a:pt x="1637" y="73"/>
                </a:lnTo>
                <a:lnTo>
                  <a:pt x="1642" y="68"/>
                </a:lnTo>
                <a:lnTo>
                  <a:pt x="1637" y="68"/>
                </a:lnTo>
                <a:lnTo>
                  <a:pt x="1632" y="68"/>
                </a:lnTo>
                <a:lnTo>
                  <a:pt x="1632" y="63"/>
                </a:lnTo>
                <a:lnTo>
                  <a:pt x="1626" y="68"/>
                </a:lnTo>
                <a:lnTo>
                  <a:pt x="1626" y="63"/>
                </a:lnTo>
                <a:lnTo>
                  <a:pt x="1626" y="68"/>
                </a:lnTo>
                <a:lnTo>
                  <a:pt x="1621" y="63"/>
                </a:lnTo>
                <a:lnTo>
                  <a:pt x="1621" y="68"/>
                </a:lnTo>
                <a:lnTo>
                  <a:pt x="1621" y="63"/>
                </a:lnTo>
                <a:lnTo>
                  <a:pt x="1616" y="63"/>
                </a:lnTo>
                <a:lnTo>
                  <a:pt x="1616" y="68"/>
                </a:lnTo>
                <a:lnTo>
                  <a:pt x="1611" y="68"/>
                </a:lnTo>
                <a:lnTo>
                  <a:pt x="1611" y="63"/>
                </a:lnTo>
                <a:lnTo>
                  <a:pt x="1611" y="68"/>
                </a:lnTo>
                <a:lnTo>
                  <a:pt x="1606" y="68"/>
                </a:lnTo>
                <a:lnTo>
                  <a:pt x="1600" y="68"/>
                </a:lnTo>
                <a:lnTo>
                  <a:pt x="1595" y="73"/>
                </a:lnTo>
                <a:lnTo>
                  <a:pt x="1595" y="68"/>
                </a:lnTo>
                <a:lnTo>
                  <a:pt x="1590" y="68"/>
                </a:lnTo>
                <a:lnTo>
                  <a:pt x="1595" y="63"/>
                </a:lnTo>
                <a:lnTo>
                  <a:pt x="1590" y="63"/>
                </a:lnTo>
                <a:lnTo>
                  <a:pt x="1585" y="63"/>
                </a:lnTo>
                <a:lnTo>
                  <a:pt x="1574" y="68"/>
                </a:lnTo>
                <a:lnTo>
                  <a:pt x="1564" y="68"/>
                </a:lnTo>
                <a:lnTo>
                  <a:pt x="1559" y="73"/>
                </a:lnTo>
                <a:lnTo>
                  <a:pt x="1559" y="78"/>
                </a:lnTo>
                <a:lnTo>
                  <a:pt x="1554" y="83"/>
                </a:lnTo>
                <a:lnTo>
                  <a:pt x="1554" y="89"/>
                </a:lnTo>
                <a:lnTo>
                  <a:pt x="2276" y="2364"/>
                </a:lnTo>
                <a:lnTo>
                  <a:pt x="1642" y="442"/>
                </a:lnTo>
                <a:lnTo>
                  <a:pt x="1637" y="442"/>
                </a:lnTo>
                <a:lnTo>
                  <a:pt x="1632" y="442"/>
                </a:lnTo>
                <a:lnTo>
                  <a:pt x="1626" y="442"/>
                </a:lnTo>
                <a:lnTo>
                  <a:pt x="1616" y="452"/>
                </a:lnTo>
                <a:lnTo>
                  <a:pt x="1616" y="457"/>
                </a:lnTo>
                <a:lnTo>
                  <a:pt x="1611" y="463"/>
                </a:lnTo>
                <a:lnTo>
                  <a:pt x="1611" y="468"/>
                </a:lnTo>
                <a:lnTo>
                  <a:pt x="1616" y="468"/>
                </a:lnTo>
                <a:lnTo>
                  <a:pt x="1616" y="473"/>
                </a:lnTo>
                <a:lnTo>
                  <a:pt x="1621" y="468"/>
                </a:lnTo>
                <a:lnTo>
                  <a:pt x="1621" y="473"/>
                </a:lnTo>
                <a:lnTo>
                  <a:pt x="1626" y="468"/>
                </a:lnTo>
                <a:lnTo>
                  <a:pt x="1626" y="473"/>
                </a:lnTo>
                <a:lnTo>
                  <a:pt x="1632" y="468"/>
                </a:lnTo>
                <a:lnTo>
                  <a:pt x="1637" y="463"/>
                </a:lnTo>
                <a:lnTo>
                  <a:pt x="1637" y="457"/>
                </a:lnTo>
                <a:lnTo>
                  <a:pt x="1642" y="457"/>
                </a:lnTo>
                <a:lnTo>
                  <a:pt x="1642" y="452"/>
                </a:lnTo>
                <a:lnTo>
                  <a:pt x="1642" y="447"/>
                </a:lnTo>
                <a:lnTo>
                  <a:pt x="1642" y="442"/>
                </a:lnTo>
                <a:lnTo>
                  <a:pt x="2276" y="2364"/>
                </a:lnTo>
                <a:lnTo>
                  <a:pt x="1517" y="509"/>
                </a:lnTo>
                <a:lnTo>
                  <a:pt x="1517" y="504"/>
                </a:lnTo>
                <a:lnTo>
                  <a:pt x="1517" y="499"/>
                </a:lnTo>
                <a:lnTo>
                  <a:pt x="1512" y="499"/>
                </a:lnTo>
                <a:lnTo>
                  <a:pt x="1507" y="499"/>
                </a:lnTo>
                <a:lnTo>
                  <a:pt x="1496" y="504"/>
                </a:lnTo>
                <a:lnTo>
                  <a:pt x="1491" y="504"/>
                </a:lnTo>
                <a:lnTo>
                  <a:pt x="1486" y="509"/>
                </a:lnTo>
                <a:lnTo>
                  <a:pt x="1486" y="515"/>
                </a:lnTo>
                <a:lnTo>
                  <a:pt x="1481" y="515"/>
                </a:lnTo>
                <a:lnTo>
                  <a:pt x="1481" y="520"/>
                </a:lnTo>
                <a:lnTo>
                  <a:pt x="1481" y="525"/>
                </a:lnTo>
                <a:lnTo>
                  <a:pt x="1481" y="520"/>
                </a:lnTo>
                <a:lnTo>
                  <a:pt x="1481" y="525"/>
                </a:lnTo>
                <a:lnTo>
                  <a:pt x="1481" y="530"/>
                </a:lnTo>
                <a:lnTo>
                  <a:pt x="1486" y="525"/>
                </a:lnTo>
                <a:lnTo>
                  <a:pt x="1486" y="530"/>
                </a:lnTo>
                <a:lnTo>
                  <a:pt x="1491" y="525"/>
                </a:lnTo>
                <a:lnTo>
                  <a:pt x="1491" y="530"/>
                </a:lnTo>
                <a:lnTo>
                  <a:pt x="1491" y="525"/>
                </a:lnTo>
                <a:lnTo>
                  <a:pt x="1496" y="525"/>
                </a:lnTo>
                <a:lnTo>
                  <a:pt x="1496" y="530"/>
                </a:lnTo>
                <a:lnTo>
                  <a:pt x="1496" y="525"/>
                </a:lnTo>
                <a:lnTo>
                  <a:pt x="1502" y="525"/>
                </a:lnTo>
                <a:lnTo>
                  <a:pt x="1502" y="530"/>
                </a:lnTo>
                <a:lnTo>
                  <a:pt x="1502" y="525"/>
                </a:lnTo>
                <a:lnTo>
                  <a:pt x="1507" y="525"/>
                </a:lnTo>
                <a:lnTo>
                  <a:pt x="1507" y="520"/>
                </a:lnTo>
                <a:lnTo>
                  <a:pt x="1512" y="520"/>
                </a:lnTo>
                <a:lnTo>
                  <a:pt x="1517" y="515"/>
                </a:lnTo>
                <a:lnTo>
                  <a:pt x="1517" y="509"/>
                </a:lnTo>
                <a:lnTo>
                  <a:pt x="2276" y="2364"/>
                </a:lnTo>
                <a:lnTo>
                  <a:pt x="1595" y="400"/>
                </a:lnTo>
                <a:lnTo>
                  <a:pt x="1600" y="400"/>
                </a:lnTo>
                <a:lnTo>
                  <a:pt x="1606" y="400"/>
                </a:lnTo>
                <a:lnTo>
                  <a:pt x="1606" y="395"/>
                </a:lnTo>
                <a:lnTo>
                  <a:pt x="1606" y="390"/>
                </a:lnTo>
                <a:lnTo>
                  <a:pt x="1611" y="390"/>
                </a:lnTo>
                <a:lnTo>
                  <a:pt x="1611" y="385"/>
                </a:lnTo>
                <a:lnTo>
                  <a:pt x="1606" y="385"/>
                </a:lnTo>
                <a:lnTo>
                  <a:pt x="1606" y="379"/>
                </a:lnTo>
                <a:lnTo>
                  <a:pt x="1600" y="379"/>
                </a:lnTo>
                <a:lnTo>
                  <a:pt x="1590" y="385"/>
                </a:lnTo>
                <a:lnTo>
                  <a:pt x="1590" y="390"/>
                </a:lnTo>
                <a:lnTo>
                  <a:pt x="1585" y="390"/>
                </a:lnTo>
                <a:lnTo>
                  <a:pt x="1585" y="395"/>
                </a:lnTo>
                <a:lnTo>
                  <a:pt x="1580" y="400"/>
                </a:lnTo>
                <a:lnTo>
                  <a:pt x="1585" y="400"/>
                </a:lnTo>
                <a:lnTo>
                  <a:pt x="1590" y="400"/>
                </a:lnTo>
                <a:lnTo>
                  <a:pt x="1590" y="405"/>
                </a:lnTo>
                <a:lnTo>
                  <a:pt x="1595" y="400"/>
                </a:lnTo>
                <a:lnTo>
                  <a:pt x="2276" y="2364"/>
                </a:lnTo>
                <a:lnTo>
                  <a:pt x="1522" y="109"/>
                </a:lnTo>
                <a:lnTo>
                  <a:pt x="1522" y="114"/>
                </a:lnTo>
                <a:lnTo>
                  <a:pt x="1528" y="114"/>
                </a:lnTo>
                <a:lnTo>
                  <a:pt x="1528" y="120"/>
                </a:lnTo>
                <a:lnTo>
                  <a:pt x="1533" y="120"/>
                </a:lnTo>
                <a:lnTo>
                  <a:pt x="1538" y="120"/>
                </a:lnTo>
                <a:lnTo>
                  <a:pt x="1548" y="109"/>
                </a:lnTo>
                <a:lnTo>
                  <a:pt x="1548" y="104"/>
                </a:lnTo>
                <a:lnTo>
                  <a:pt x="1548" y="99"/>
                </a:lnTo>
                <a:lnTo>
                  <a:pt x="1543" y="99"/>
                </a:lnTo>
                <a:lnTo>
                  <a:pt x="1538" y="99"/>
                </a:lnTo>
                <a:lnTo>
                  <a:pt x="1533" y="99"/>
                </a:lnTo>
                <a:lnTo>
                  <a:pt x="1533" y="104"/>
                </a:lnTo>
                <a:lnTo>
                  <a:pt x="1528" y="104"/>
                </a:lnTo>
                <a:lnTo>
                  <a:pt x="1528" y="109"/>
                </a:lnTo>
                <a:lnTo>
                  <a:pt x="1522" y="109"/>
                </a:lnTo>
                <a:lnTo>
                  <a:pt x="2276" y="2364"/>
                </a:lnTo>
                <a:lnTo>
                  <a:pt x="1611" y="437"/>
                </a:lnTo>
                <a:lnTo>
                  <a:pt x="1611" y="431"/>
                </a:lnTo>
                <a:lnTo>
                  <a:pt x="1606" y="437"/>
                </a:lnTo>
                <a:lnTo>
                  <a:pt x="1611" y="437"/>
                </a:lnTo>
                <a:lnTo>
                  <a:pt x="2276" y="2364"/>
                </a:lnTo>
                <a:lnTo>
                  <a:pt x="1543" y="546"/>
                </a:lnTo>
                <a:lnTo>
                  <a:pt x="1528" y="546"/>
                </a:lnTo>
                <a:lnTo>
                  <a:pt x="1522" y="556"/>
                </a:lnTo>
                <a:lnTo>
                  <a:pt x="1522" y="561"/>
                </a:lnTo>
                <a:lnTo>
                  <a:pt x="1522" y="566"/>
                </a:lnTo>
                <a:lnTo>
                  <a:pt x="1528" y="561"/>
                </a:lnTo>
                <a:lnTo>
                  <a:pt x="1522" y="566"/>
                </a:lnTo>
                <a:lnTo>
                  <a:pt x="1528" y="566"/>
                </a:lnTo>
                <a:lnTo>
                  <a:pt x="1533" y="566"/>
                </a:lnTo>
                <a:lnTo>
                  <a:pt x="1538" y="561"/>
                </a:lnTo>
                <a:lnTo>
                  <a:pt x="1538" y="556"/>
                </a:lnTo>
                <a:lnTo>
                  <a:pt x="1543" y="556"/>
                </a:lnTo>
                <a:lnTo>
                  <a:pt x="1543" y="546"/>
                </a:lnTo>
                <a:lnTo>
                  <a:pt x="2276" y="2364"/>
                </a:lnTo>
                <a:lnTo>
                  <a:pt x="1377" y="416"/>
                </a:lnTo>
                <a:lnTo>
                  <a:pt x="1382" y="416"/>
                </a:lnTo>
                <a:lnTo>
                  <a:pt x="1387" y="416"/>
                </a:lnTo>
                <a:lnTo>
                  <a:pt x="1387" y="411"/>
                </a:lnTo>
                <a:lnTo>
                  <a:pt x="1382" y="411"/>
                </a:lnTo>
                <a:lnTo>
                  <a:pt x="1377" y="416"/>
                </a:lnTo>
                <a:lnTo>
                  <a:pt x="2276" y="2364"/>
                </a:lnTo>
                <a:lnTo>
                  <a:pt x="1320" y="779"/>
                </a:lnTo>
                <a:lnTo>
                  <a:pt x="1320" y="774"/>
                </a:lnTo>
                <a:lnTo>
                  <a:pt x="1315" y="779"/>
                </a:lnTo>
                <a:lnTo>
                  <a:pt x="1309" y="779"/>
                </a:lnTo>
                <a:lnTo>
                  <a:pt x="1304" y="779"/>
                </a:lnTo>
                <a:lnTo>
                  <a:pt x="1299" y="779"/>
                </a:lnTo>
                <a:lnTo>
                  <a:pt x="1299" y="785"/>
                </a:lnTo>
                <a:lnTo>
                  <a:pt x="1294" y="779"/>
                </a:lnTo>
                <a:lnTo>
                  <a:pt x="1289" y="785"/>
                </a:lnTo>
                <a:lnTo>
                  <a:pt x="1283" y="785"/>
                </a:lnTo>
                <a:lnTo>
                  <a:pt x="1283" y="790"/>
                </a:lnTo>
                <a:lnTo>
                  <a:pt x="1283" y="795"/>
                </a:lnTo>
                <a:lnTo>
                  <a:pt x="1283" y="800"/>
                </a:lnTo>
                <a:lnTo>
                  <a:pt x="1278" y="805"/>
                </a:lnTo>
                <a:lnTo>
                  <a:pt x="1283" y="805"/>
                </a:lnTo>
                <a:lnTo>
                  <a:pt x="1278" y="805"/>
                </a:lnTo>
                <a:lnTo>
                  <a:pt x="1283" y="805"/>
                </a:lnTo>
                <a:lnTo>
                  <a:pt x="1278" y="811"/>
                </a:lnTo>
                <a:lnTo>
                  <a:pt x="1283" y="811"/>
                </a:lnTo>
                <a:lnTo>
                  <a:pt x="1278" y="816"/>
                </a:lnTo>
                <a:lnTo>
                  <a:pt x="1283" y="816"/>
                </a:lnTo>
                <a:lnTo>
                  <a:pt x="1289" y="816"/>
                </a:lnTo>
                <a:lnTo>
                  <a:pt x="1283" y="821"/>
                </a:lnTo>
                <a:lnTo>
                  <a:pt x="1289" y="816"/>
                </a:lnTo>
                <a:lnTo>
                  <a:pt x="1289" y="821"/>
                </a:lnTo>
                <a:lnTo>
                  <a:pt x="1294" y="816"/>
                </a:lnTo>
                <a:lnTo>
                  <a:pt x="1294" y="821"/>
                </a:lnTo>
                <a:lnTo>
                  <a:pt x="1294" y="816"/>
                </a:lnTo>
                <a:lnTo>
                  <a:pt x="1299" y="821"/>
                </a:lnTo>
                <a:lnTo>
                  <a:pt x="1299" y="816"/>
                </a:lnTo>
                <a:lnTo>
                  <a:pt x="1299" y="821"/>
                </a:lnTo>
                <a:lnTo>
                  <a:pt x="1304" y="816"/>
                </a:lnTo>
                <a:lnTo>
                  <a:pt x="1304" y="821"/>
                </a:lnTo>
                <a:lnTo>
                  <a:pt x="1304" y="816"/>
                </a:lnTo>
                <a:lnTo>
                  <a:pt x="1309" y="816"/>
                </a:lnTo>
                <a:lnTo>
                  <a:pt x="1315" y="816"/>
                </a:lnTo>
                <a:lnTo>
                  <a:pt x="1320" y="811"/>
                </a:lnTo>
                <a:lnTo>
                  <a:pt x="1325" y="811"/>
                </a:lnTo>
                <a:lnTo>
                  <a:pt x="1325" y="805"/>
                </a:lnTo>
                <a:lnTo>
                  <a:pt x="1330" y="800"/>
                </a:lnTo>
                <a:lnTo>
                  <a:pt x="1330" y="795"/>
                </a:lnTo>
                <a:lnTo>
                  <a:pt x="1335" y="795"/>
                </a:lnTo>
                <a:lnTo>
                  <a:pt x="1330" y="795"/>
                </a:lnTo>
                <a:lnTo>
                  <a:pt x="1335" y="790"/>
                </a:lnTo>
                <a:lnTo>
                  <a:pt x="1330" y="790"/>
                </a:lnTo>
                <a:lnTo>
                  <a:pt x="1335" y="790"/>
                </a:lnTo>
                <a:lnTo>
                  <a:pt x="1330" y="790"/>
                </a:lnTo>
                <a:lnTo>
                  <a:pt x="1330" y="785"/>
                </a:lnTo>
                <a:lnTo>
                  <a:pt x="1335" y="785"/>
                </a:lnTo>
                <a:lnTo>
                  <a:pt x="1330" y="785"/>
                </a:lnTo>
                <a:lnTo>
                  <a:pt x="1330" y="779"/>
                </a:lnTo>
                <a:lnTo>
                  <a:pt x="1330" y="785"/>
                </a:lnTo>
                <a:lnTo>
                  <a:pt x="1330" y="779"/>
                </a:lnTo>
                <a:lnTo>
                  <a:pt x="1325" y="779"/>
                </a:lnTo>
                <a:lnTo>
                  <a:pt x="1320" y="779"/>
                </a:lnTo>
                <a:lnTo>
                  <a:pt x="2276" y="2364"/>
                </a:lnTo>
                <a:lnTo>
                  <a:pt x="1247" y="821"/>
                </a:lnTo>
                <a:lnTo>
                  <a:pt x="1247" y="816"/>
                </a:lnTo>
                <a:lnTo>
                  <a:pt x="1247" y="811"/>
                </a:lnTo>
                <a:lnTo>
                  <a:pt x="1242" y="811"/>
                </a:lnTo>
                <a:lnTo>
                  <a:pt x="1231" y="816"/>
                </a:lnTo>
                <a:lnTo>
                  <a:pt x="1231" y="811"/>
                </a:lnTo>
                <a:lnTo>
                  <a:pt x="1231" y="816"/>
                </a:lnTo>
                <a:lnTo>
                  <a:pt x="1226" y="816"/>
                </a:lnTo>
                <a:lnTo>
                  <a:pt x="1226" y="821"/>
                </a:lnTo>
                <a:lnTo>
                  <a:pt x="1221" y="821"/>
                </a:lnTo>
                <a:lnTo>
                  <a:pt x="1221" y="826"/>
                </a:lnTo>
                <a:lnTo>
                  <a:pt x="1226" y="831"/>
                </a:lnTo>
                <a:lnTo>
                  <a:pt x="1221" y="831"/>
                </a:lnTo>
                <a:lnTo>
                  <a:pt x="1226" y="831"/>
                </a:lnTo>
                <a:lnTo>
                  <a:pt x="1226" y="837"/>
                </a:lnTo>
                <a:lnTo>
                  <a:pt x="1231" y="831"/>
                </a:lnTo>
                <a:lnTo>
                  <a:pt x="1237" y="831"/>
                </a:lnTo>
                <a:lnTo>
                  <a:pt x="1242" y="826"/>
                </a:lnTo>
                <a:lnTo>
                  <a:pt x="1247" y="826"/>
                </a:lnTo>
                <a:lnTo>
                  <a:pt x="1247" y="821"/>
                </a:lnTo>
                <a:lnTo>
                  <a:pt x="2276" y="2364"/>
                </a:lnTo>
                <a:lnTo>
                  <a:pt x="1257" y="696"/>
                </a:lnTo>
                <a:lnTo>
                  <a:pt x="1252" y="696"/>
                </a:lnTo>
                <a:lnTo>
                  <a:pt x="1247" y="696"/>
                </a:lnTo>
                <a:lnTo>
                  <a:pt x="1247" y="702"/>
                </a:lnTo>
                <a:lnTo>
                  <a:pt x="1247" y="707"/>
                </a:lnTo>
                <a:lnTo>
                  <a:pt x="1242" y="712"/>
                </a:lnTo>
                <a:lnTo>
                  <a:pt x="1247" y="712"/>
                </a:lnTo>
                <a:lnTo>
                  <a:pt x="1242" y="712"/>
                </a:lnTo>
                <a:lnTo>
                  <a:pt x="1247" y="712"/>
                </a:lnTo>
                <a:lnTo>
                  <a:pt x="1242" y="717"/>
                </a:lnTo>
                <a:lnTo>
                  <a:pt x="1242" y="712"/>
                </a:lnTo>
                <a:lnTo>
                  <a:pt x="1242" y="717"/>
                </a:lnTo>
                <a:lnTo>
                  <a:pt x="1247" y="717"/>
                </a:lnTo>
                <a:lnTo>
                  <a:pt x="1242" y="717"/>
                </a:lnTo>
                <a:lnTo>
                  <a:pt x="1247" y="717"/>
                </a:lnTo>
                <a:lnTo>
                  <a:pt x="1247" y="722"/>
                </a:lnTo>
                <a:lnTo>
                  <a:pt x="1247" y="717"/>
                </a:lnTo>
                <a:lnTo>
                  <a:pt x="1247" y="722"/>
                </a:lnTo>
                <a:lnTo>
                  <a:pt x="1252" y="722"/>
                </a:lnTo>
                <a:lnTo>
                  <a:pt x="1257" y="722"/>
                </a:lnTo>
                <a:lnTo>
                  <a:pt x="1263" y="722"/>
                </a:lnTo>
                <a:lnTo>
                  <a:pt x="1268" y="717"/>
                </a:lnTo>
                <a:lnTo>
                  <a:pt x="1273" y="717"/>
                </a:lnTo>
                <a:lnTo>
                  <a:pt x="1273" y="712"/>
                </a:lnTo>
                <a:lnTo>
                  <a:pt x="1278" y="707"/>
                </a:lnTo>
                <a:lnTo>
                  <a:pt x="1278" y="702"/>
                </a:lnTo>
                <a:lnTo>
                  <a:pt x="1278" y="696"/>
                </a:lnTo>
                <a:lnTo>
                  <a:pt x="1273" y="696"/>
                </a:lnTo>
                <a:lnTo>
                  <a:pt x="1273" y="691"/>
                </a:lnTo>
                <a:lnTo>
                  <a:pt x="1273" y="696"/>
                </a:lnTo>
                <a:lnTo>
                  <a:pt x="1268" y="691"/>
                </a:lnTo>
                <a:lnTo>
                  <a:pt x="1268" y="696"/>
                </a:lnTo>
                <a:lnTo>
                  <a:pt x="1268" y="691"/>
                </a:lnTo>
                <a:lnTo>
                  <a:pt x="1268" y="696"/>
                </a:lnTo>
                <a:lnTo>
                  <a:pt x="1263" y="691"/>
                </a:lnTo>
                <a:lnTo>
                  <a:pt x="1263" y="696"/>
                </a:lnTo>
                <a:lnTo>
                  <a:pt x="1257" y="696"/>
                </a:lnTo>
                <a:lnTo>
                  <a:pt x="2276" y="2364"/>
                </a:lnTo>
                <a:lnTo>
                  <a:pt x="1377" y="644"/>
                </a:lnTo>
                <a:lnTo>
                  <a:pt x="1372" y="644"/>
                </a:lnTo>
                <a:lnTo>
                  <a:pt x="1356" y="644"/>
                </a:lnTo>
                <a:lnTo>
                  <a:pt x="1351" y="650"/>
                </a:lnTo>
                <a:lnTo>
                  <a:pt x="1351" y="655"/>
                </a:lnTo>
                <a:lnTo>
                  <a:pt x="1341" y="660"/>
                </a:lnTo>
                <a:lnTo>
                  <a:pt x="1346" y="660"/>
                </a:lnTo>
                <a:lnTo>
                  <a:pt x="1341" y="670"/>
                </a:lnTo>
                <a:lnTo>
                  <a:pt x="1341" y="676"/>
                </a:lnTo>
                <a:lnTo>
                  <a:pt x="1335" y="681"/>
                </a:lnTo>
                <a:lnTo>
                  <a:pt x="1335" y="676"/>
                </a:lnTo>
                <a:lnTo>
                  <a:pt x="1341" y="676"/>
                </a:lnTo>
                <a:lnTo>
                  <a:pt x="1346" y="676"/>
                </a:lnTo>
                <a:lnTo>
                  <a:pt x="1341" y="681"/>
                </a:lnTo>
                <a:lnTo>
                  <a:pt x="1346" y="676"/>
                </a:lnTo>
                <a:lnTo>
                  <a:pt x="1351" y="676"/>
                </a:lnTo>
                <a:lnTo>
                  <a:pt x="1351" y="681"/>
                </a:lnTo>
                <a:lnTo>
                  <a:pt x="1356" y="676"/>
                </a:lnTo>
                <a:lnTo>
                  <a:pt x="1361" y="670"/>
                </a:lnTo>
                <a:lnTo>
                  <a:pt x="1361" y="676"/>
                </a:lnTo>
                <a:lnTo>
                  <a:pt x="1367" y="670"/>
                </a:lnTo>
                <a:lnTo>
                  <a:pt x="1372" y="660"/>
                </a:lnTo>
                <a:lnTo>
                  <a:pt x="1377" y="655"/>
                </a:lnTo>
                <a:lnTo>
                  <a:pt x="1377" y="650"/>
                </a:lnTo>
                <a:lnTo>
                  <a:pt x="1377" y="644"/>
                </a:lnTo>
                <a:lnTo>
                  <a:pt x="2276" y="2364"/>
                </a:lnTo>
                <a:lnTo>
                  <a:pt x="3460" y="1018"/>
                </a:lnTo>
                <a:lnTo>
                  <a:pt x="3403" y="1044"/>
                </a:lnTo>
                <a:lnTo>
                  <a:pt x="3460" y="1024"/>
                </a:lnTo>
                <a:lnTo>
                  <a:pt x="3460" y="1018"/>
                </a:lnTo>
                <a:lnTo>
                  <a:pt x="2276" y="2364"/>
                </a:lnTo>
                <a:lnTo>
                  <a:pt x="1195" y="727"/>
                </a:lnTo>
                <a:lnTo>
                  <a:pt x="1200" y="722"/>
                </a:lnTo>
                <a:lnTo>
                  <a:pt x="1206" y="722"/>
                </a:lnTo>
                <a:lnTo>
                  <a:pt x="1206" y="717"/>
                </a:lnTo>
                <a:lnTo>
                  <a:pt x="1200" y="717"/>
                </a:lnTo>
                <a:lnTo>
                  <a:pt x="1195" y="722"/>
                </a:lnTo>
                <a:lnTo>
                  <a:pt x="1195" y="727"/>
                </a:lnTo>
                <a:lnTo>
                  <a:pt x="2276" y="2364"/>
                </a:lnTo>
                <a:lnTo>
                  <a:pt x="1180" y="561"/>
                </a:lnTo>
                <a:lnTo>
                  <a:pt x="1185" y="561"/>
                </a:lnTo>
                <a:lnTo>
                  <a:pt x="1180" y="566"/>
                </a:lnTo>
                <a:lnTo>
                  <a:pt x="1174" y="577"/>
                </a:lnTo>
                <a:lnTo>
                  <a:pt x="1180" y="572"/>
                </a:lnTo>
                <a:lnTo>
                  <a:pt x="1174" y="577"/>
                </a:lnTo>
                <a:lnTo>
                  <a:pt x="1180" y="577"/>
                </a:lnTo>
                <a:lnTo>
                  <a:pt x="1174" y="577"/>
                </a:lnTo>
                <a:lnTo>
                  <a:pt x="1180" y="577"/>
                </a:lnTo>
                <a:lnTo>
                  <a:pt x="1185" y="577"/>
                </a:lnTo>
                <a:lnTo>
                  <a:pt x="1190" y="577"/>
                </a:lnTo>
                <a:lnTo>
                  <a:pt x="1200" y="566"/>
                </a:lnTo>
                <a:lnTo>
                  <a:pt x="1200" y="561"/>
                </a:lnTo>
                <a:lnTo>
                  <a:pt x="1206" y="561"/>
                </a:lnTo>
                <a:lnTo>
                  <a:pt x="1206" y="556"/>
                </a:lnTo>
                <a:lnTo>
                  <a:pt x="1195" y="556"/>
                </a:lnTo>
                <a:lnTo>
                  <a:pt x="1190" y="556"/>
                </a:lnTo>
                <a:lnTo>
                  <a:pt x="1190" y="561"/>
                </a:lnTo>
                <a:lnTo>
                  <a:pt x="1180" y="561"/>
                </a:lnTo>
                <a:lnTo>
                  <a:pt x="2276" y="2364"/>
                </a:lnTo>
                <a:lnTo>
                  <a:pt x="1174" y="779"/>
                </a:lnTo>
                <a:lnTo>
                  <a:pt x="1159" y="790"/>
                </a:lnTo>
                <a:lnTo>
                  <a:pt x="1164" y="790"/>
                </a:lnTo>
                <a:lnTo>
                  <a:pt x="1154" y="795"/>
                </a:lnTo>
                <a:lnTo>
                  <a:pt x="1143" y="805"/>
                </a:lnTo>
                <a:lnTo>
                  <a:pt x="1138" y="811"/>
                </a:lnTo>
                <a:lnTo>
                  <a:pt x="1143" y="811"/>
                </a:lnTo>
                <a:lnTo>
                  <a:pt x="1138" y="816"/>
                </a:lnTo>
                <a:lnTo>
                  <a:pt x="1143" y="811"/>
                </a:lnTo>
                <a:lnTo>
                  <a:pt x="1143" y="816"/>
                </a:lnTo>
                <a:lnTo>
                  <a:pt x="1143" y="811"/>
                </a:lnTo>
                <a:lnTo>
                  <a:pt x="1148" y="816"/>
                </a:lnTo>
                <a:lnTo>
                  <a:pt x="1148" y="811"/>
                </a:lnTo>
                <a:lnTo>
                  <a:pt x="1164" y="800"/>
                </a:lnTo>
                <a:lnTo>
                  <a:pt x="1164" y="795"/>
                </a:lnTo>
                <a:lnTo>
                  <a:pt x="1169" y="790"/>
                </a:lnTo>
                <a:lnTo>
                  <a:pt x="1174" y="779"/>
                </a:lnTo>
                <a:lnTo>
                  <a:pt x="2276" y="2364"/>
                </a:lnTo>
                <a:lnTo>
                  <a:pt x="1128" y="847"/>
                </a:lnTo>
                <a:lnTo>
                  <a:pt x="1133" y="847"/>
                </a:lnTo>
                <a:lnTo>
                  <a:pt x="1133" y="842"/>
                </a:lnTo>
                <a:lnTo>
                  <a:pt x="1128" y="847"/>
                </a:lnTo>
                <a:lnTo>
                  <a:pt x="2276" y="2364"/>
                </a:lnTo>
                <a:lnTo>
                  <a:pt x="1206" y="826"/>
                </a:lnTo>
                <a:lnTo>
                  <a:pt x="1211" y="826"/>
                </a:lnTo>
                <a:lnTo>
                  <a:pt x="1216" y="821"/>
                </a:lnTo>
                <a:lnTo>
                  <a:pt x="1221" y="821"/>
                </a:lnTo>
                <a:lnTo>
                  <a:pt x="1221" y="816"/>
                </a:lnTo>
                <a:lnTo>
                  <a:pt x="1216" y="811"/>
                </a:lnTo>
                <a:lnTo>
                  <a:pt x="1211" y="811"/>
                </a:lnTo>
                <a:lnTo>
                  <a:pt x="1206" y="816"/>
                </a:lnTo>
                <a:lnTo>
                  <a:pt x="1206" y="821"/>
                </a:lnTo>
                <a:lnTo>
                  <a:pt x="1206" y="826"/>
                </a:lnTo>
                <a:lnTo>
                  <a:pt x="2276" y="2364"/>
                </a:lnTo>
                <a:lnTo>
                  <a:pt x="1138" y="826"/>
                </a:lnTo>
                <a:lnTo>
                  <a:pt x="1138" y="821"/>
                </a:lnTo>
                <a:lnTo>
                  <a:pt x="1128" y="821"/>
                </a:lnTo>
                <a:lnTo>
                  <a:pt x="1122" y="826"/>
                </a:lnTo>
                <a:lnTo>
                  <a:pt x="1117" y="831"/>
                </a:lnTo>
                <a:lnTo>
                  <a:pt x="1122" y="831"/>
                </a:lnTo>
                <a:lnTo>
                  <a:pt x="1117" y="831"/>
                </a:lnTo>
                <a:lnTo>
                  <a:pt x="1122" y="831"/>
                </a:lnTo>
                <a:lnTo>
                  <a:pt x="1128" y="837"/>
                </a:lnTo>
                <a:lnTo>
                  <a:pt x="1128" y="831"/>
                </a:lnTo>
                <a:lnTo>
                  <a:pt x="1133" y="831"/>
                </a:lnTo>
                <a:lnTo>
                  <a:pt x="1138" y="826"/>
                </a:lnTo>
                <a:lnTo>
                  <a:pt x="2276" y="2364"/>
                </a:lnTo>
                <a:lnTo>
                  <a:pt x="1206" y="785"/>
                </a:lnTo>
                <a:lnTo>
                  <a:pt x="1206" y="779"/>
                </a:lnTo>
                <a:lnTo>
                  <a:pt x="1211" y="779"/>
                </a:lnTo>
                <a:lnTo>
                  <a:pt x="1216" y="774"/>
                </a:lnTo>
                <a:lnTo>
                  <a:pt x="1216" y="774"/>
                </a:lnTo>
                <a:lnTo>
                  <a:pt x="1216" y="769"/>
                </a:lnTo>
                <a:lnTo>
                  <a:pt x="1211" y="769"/>
                </a:lnTo>
                <a:lnTo>
                  <a:pt x="1200" y="774"/>
                </a:lnTo>
                <a:lnTo>
                  <a:pt x="1195" y="774"/>
                </a:lnTo>
                <a:lnTo>
                  <a:pt x="1195" y="779"/>
                </a:lnTo>
                <a:lnTo>
                  <a:pt x="1195" y="785"/>
                </a:lnTo>
                <a:lnTo>
                  <a:pt x="1195" y="779"/>
                </a:lnTo>
                <a:lnTo>
                  <a:pt x="1195" y="785"/>
                </a:lnTo>
                <a:lnTo>
                  <a:pt x="1200" y="785"/>
                </a:lnTo>
                <a:lnTo>
                  <a:pt x="1206" y="785"/>
                </a:lnTo>
                <a:lnTo>
                  <a:pt x="2276" y="2364"/>
                </a:lnTo>
                <a:lnTo>
                  <a:pt x="1403" y="463"/>
                </a:lnTo>
                <a:lnTo>
                  <a:pt x="1398" y="463"/>
                </a:lnTo>
                <a:lnTo>
                  <a:pt x="1393" y="463"/>
                </a:lnTo>
                <a:lnTo>
                  <a:pt x="1387" y="468"/>
                </a:lnTo>
                <a:lnTo>
                  <a:pt x="1382" y="468"/>
                </a:lnTo>
                <a:lnTo>
                  <a:pt x="1377" y="473"/>
                </a:lnTo>
                <a:lnTo>
                  <a:pt x="1377" y="478"/>
                </a:lnTo>
                <a:lnTo>
                  <a:pt x="1377" y="483"/>
                </a:lnTo>
                <a:lnTo>
                  <a:pt x="1382" y="478"/>
                </a:lnTo>
                <a:lnTo>
                  <a:pt x="1382" y="483"/>
                </a:lnTo>
                <a:lnTo>
                  <a:pt x="1382" y="478"/>
                </a:lnTo>
                <a:lnTo>
                  <a:pt x="1382" y="483"/>
                </a:lnTo>
                <a:lnTo>
                  <a:pt x="1387" y="478"/>
                </a:lnTo>
                <a:lnTo>
                  <a:pt x="1393" y="478"/>
                </a:lnTo>
                <a:lnTo>
                  <a:pt x="1398" y="473"/>
                </a:lnTo>
                <a:lnTo>
                  <a:pt x="1403" y="468"/>
                </a:lnTo>
                <a:lnTo>
                  <a:pt x="1403" y="463"/>
                </a:lnTo>
                <a:lnTo>
                  <a:pt x="2276" y="2364"/>
                </a:lnTo>
                <a:lnTo>
                  <a:pt x="1242" y="894"/>
                </a:lnTo>
                <a:lnTo>
                  <a:pt x="1237" y="894"/>
                </a:lnTo>
                <a:lnTo>
                  <a:pt x="1237" y="889"/>
                </a:lnTo>
                <a:lnTo>
                  <a:pt x="1231" y="889"/>
                </a:lnTo>
                <a:lnTo>
                  <a:pt x="1216" y="899"/>
                </a:lnTo>
                <a:lnTo>
                  <a:pt x="1211" y="899"/>
                </a:lnTo>
                <a:lnTo>
                  <a:pt x="1211" y="904"/>
                </a:lnTo>
                <a:lnTo>
                  <a:pt x="1206" y="909"/>
                </a:lnTo>
                <a:lnTo>
                  <a:pt x="1206" y="915"/>
                </a:lnTo>
                <a:lnTo>
                  <a:pt x="1206" y="920"/>
                </a:lnTo>
                <a:lnTo>
                  <a:pt x="1211" y="920"/>
                </a:lnTo>
                <a:lnTo>
                  <a:pt x="1216" y="920"/>
                </a:lnTo>
                <a:lnTo>
                  <a:pt x="1221" y="920"/>
                </a:lnTo>
                <a:lnTo>
                  <a:pt x="1226" y="915"/>
                </a:lnTo>
                <a:lnTo>
                  <a:pt x="1231" y="915"/>
                </a:lnTo>
                <a:lnTo>
                  <a:pt x="1231" y="909"/>
                </a:lnTo>
                <a:lnTo>
                  <a:pt x="1237" y="904"/>
                </a:lnTo>
                <a:lnTo>
                  <a:pt x="1242" y="899"/>
                </a:lnTo>
                <a:lnTo>
                  <a:pt x="1242" y="894"/>
                </a:lnTo>
                <a:lnTo>
                  <a:pt x="2276" y="2364"/>
                </a:lnTo>
                <a:lnTo>
                  <a:pt x="1502" y="94"/>
                </a:lnTo>
                <a:lnTo>
                  <a:pt x="1502" y="99"/>
                </a:lnTo>
                <a:lnTo>
                  <a:pt x="1512" y="99"/>
                </a:lnTo>
                <a:lnTo>
                  <a:pt x="1512" y="94"/>
                </a:lnTo>
                <a:lnTo>
                  <a:pt x="1507" y="94"/>
                </a:lnTo>
                <a:lnTo>
                  <a:pt x="1502" y="94"/>
                </a:lnTo>
                <a:lnTo>
                  <a:pt x="2276" y="2364"/>
                </a:lnTo>
                <a:lnTo>
                  <a:pt x="1522" y="156"/>
                </a:lnTo>
                <a:lnTo>
                  <a:pt x="1522" y="161"/>
                </a:lnTo>
                <a:lnTo>
                  <a:pt x="1528" y="156"/>
                </a:lnTo>
                <a:lnTo>
                  <a:pt x="1522" y="156"/>
                </a:lnTo>
                <a:lnTo>
                  <a:pt x="2276" y="2364"/>
                </a:lnTo>
                <a:lnTo>
                  <a:pt x="3346" y="1579"/>
                </a:lnTo>
                <a:lnTo>
                  <a:pt x="3325" y="1507"/>
                </a:lnTo>
                <a:lnTo>
                  <a:pt x="3299" y="1455"/>
                </a:lnTo>
                <a:lnTo>
                  <a:pt x="3304" y="1476"/>
                </a:lnTo>
                <a:lnTo>
                  <a:pt x="3346" y="1579"/>
                </a:lnTo>
                <a:lnTo>
                  <a:pt x="2276" y="2364"/>
                </a:lnTo>
                <a:lnTo>
                  <a:pt x="1491" y="442"/>
                </a:lnTo>
                <a:lnTo>
                  <a:pt x="1486" y="442"/>
                </a:lnTo>
                <a:lnTo>
                  <a:pt x="1486" y="447"/>
                </a:lnTo>
                <a:lnTo>
                  <a:pt x="1491" y="442"/>
                </a:lnTo>
                <a:lnTo>
                  <a:pt x="2276" y="2364"/>
                </a:lnTo>
                <a:lnTo>
                  <a:pt x="1512" y="83"/>
                </a:lnTo>
                <a:lnTo>
                  <a:pt x="1507" y="89"/>
                </a:lnTo>
                <a:lnTo>
                  <a:pt x="1512" y="89"/>
                </a:lnTo>
                <a:lnTo>
                  <a:pt x="1512" y="83"/>
                </a:lnTo>
                <a:lnTo>
                  <a:pt x="2276" y="2364"/>
                </a:lnTo>
                <a:lnTo>
                  <a:pt x="1522" y="166"/>
                </a:lnTo>
                <a:lnTo>
                  <a:pt x="1528" y="166"/>
                </a:lnTo>
                <a:lnTo>
                  <a:pt x="1528" y="161"/>
                </a:lnTo>
                <a:lnTo>
                  <a:pt x="1522" y="161"/>
                </a:lnTo>
                <a:lnTo>
                  <a:pt x="1522" y="166"/>
                </a:lnTo>
                <a:lnTo>
                  <a:pt x="1522" y="161"/>
                </a:lnTo>
                <a:lnTo>
                  <a:pt x="1522" y="166"/>
                </a:lnTo>
                <a:lnTo>
                  <a:pt x="2276" y="2364"/>
                </a:lnTo>
                <a:lnTo>
                  <a:pt x="1522" y="208"/>
                </a:lnTo>
                <a:lnTo>
                  <a:pt x="1522" y="203"/>
                </a:lnTo>
                <a:lnTo>
                  <a:pt x="1528" y="203"/>
                </a:lnTo>
                <a:lnTo>
                  <a:pt x="1533" y="198"/>
                </a:lnTo>
                <a:lnTo>
                  <a:pt x="1538" y="198"/>
                </a:lnTo>
                <a:lnTo>
                  <a:pt x="1538" y="192"/>
                </a:lnTo>
                <a:lnTo>
                  <a:pt x="1543" y="187"/>
                </a:lnTo>
                <a:lnTo>
                  <a:pt x="1543" y="182"/>
                </a:lnTo>
                <a:lnTo>
                  <a:pt x="1543" y="177"/>
                </a:lnTo>
                <a:lnTo>
                  <a:pt x="1538" y="177"/>
                </a:lnTo>
                <a:lnTo>
                  <a:pt x="1533" y="177"/>
                </a:lnTo>
                <a:lnTo>
                  <a:pt x="1517" y="182"/>
                </a:lnTo>
                <a:lnTo>
                  <a:pt x="1517" y="187"/>
                </a:lnTo>
                <a:lnTo>
                  <a:pt x="1512" y="192"/>
                </a:lnTo>
                <a:lnTo>
                  <a:pt x="1512" y="198"/>
                </a:lnTo>
                <a:lnTo>
                  <a:pt x="1507" y="203"/>
                </a:lnTo>
                <a:lnTo>
                  <a:pt x="1512" y="203"/>
                </a:lnTo>
                <a:lnTo>
                  <a:pt x="1507" y="208"/>
                </a:lnTo>
                <a:lnTo>
                  <a:pt x="1512" y="203"/>
                </a:lnTo>
                <a:lnTo>
                  <a:pt x="1512" y="208"/>
                </a:lnTo>
                <a:lnTo>
                  <a:pt x="1517" y="208"/>
                </a:lnTo>
                <a:lnTo>
                  <a:pt x="1522" y="203"/>
                </a:lnTo>
                <a:lnTo>
                  <a:pt x="1522" y="208"/>
                </a:lnTo>
                <a:lnTo>
                  <a:pt x="2276" y="2364"/>
                </a:lnTo>
                <a:lnTo>
                  <a:pt x="1408" y="416"/>
                </a:lnTo>
                <a:lnTo>
                  <a:pt x="1403" y="411"/>
                </a:lnTo>
                <a:lnTo>
                  <a:pt x="1398" y="411"/>
                </a:lnTo>
                <a:lnTo>
                  <a:pt x="1393" y="411"/>
                </a:lnTo>
                <a:lnTo>
                  <a:pt x="1393" y="416"/>
                </a:lnTo>
                <a:lnTo>
                  <a:pt x="1387" y="416"/>
                </a:lnTo>
                <a:lnTo>
                  <a:pt x="1387" y="421"/>
                </a:lnTo>
                <a:lnTo>
                  <a:pt x="1393" y="421"/>
                </a:lnTo>
                <a:lnTo>
                  <a:pt x="1393" y="426"/>
                </a:lnTo>
                <a:lnTo>
                  <a:pt x="1398" y="421"/>
                </a:lnTo>
                <a:lnTo>
                  <a:pt x="1403" y="416"/>
                </a:lnTo>
                <a:lnTo>
                  <a:pt x="1408" y="416"/>
                </a:lnTo>
                <a:lnTo>
                  <a:pt x="2276" y="2364"/>
                </a:lnTo>
                <a:lnTo>
                  <a:pt x="1507" y="104"/>
                </a:lnTo>
                <a:lnTo>
                  <a:pt x="1507" y="109"/>
                </a:lnTo>
                <a:lnTo>
                  <a:pt x="1512" y="109"/>
                </a:lnTo>
                <a:lnTo>
                  <a:pt x="1512" y="114"/>
                </a:lnTo>
                <a:lnTo>
                  <a:pt x="1512" y="109"/>
                </a:lnTo>
                <a:lnTo>
                  <a:pt x="1512" y="114"/>
                </a:lnTo>
                <a:lnTo>
                  <a:pt x="1517" y="109"/>
                </a:lnTo>
                <a:lnTo>
                  <a:pt x="1522" y="104"/>
                </a:lnTo>
                <a:lnTo>
                  <a:pt x="1528" y="104"/>
                </a:lnTo>
                <a:lnTo>
                  <a:pt x="1522" y="99"/>
                </a:lnTo>
                <a:lnTo>
                  <a:pt x="1517" y="99"/>
                </a:lnTo>
                <a:lnTo>
                  <a:pt x="1507" y="104"/>
                </a:lnTo>
                <a:lnTo>
                  <a:pt x="2276" y="2364"/>
                </a:lnTo>
                <a:lnTo>
                  <a:pt x="1439" y="535"/>
                </a:lnTo>
                <a:lnTo>
                  <a:pt x="1439" y="530"/>
                </a:lnTo>
                <a:lnTo>
                  <a:pt x="1434" y="525"/>
                </a:lnTo>
                <a:lnTo>
                  <a:pt x="1429" y="530"/>
                </a:lnTo>
                <a:lnTo>
                  <a:pt x="1434" y="535"/>
                </a:lnTo>
                <a:lnTo>
                  <a:pt x="1439" y="535"/>
                </a:lnTo>
                <a:lnTo>
                  <a:pt x="2276" y="2364"/>
                </a:lnTo>
                <a:lnTo>
                  <a:pt x="1408" y="608"/>
                </a:lnTo>
                <a:lnTo>
                  <a:pt x="1413" y="608"/>
                </a:lnTo>
                <a:lnTo>
                  <a:pt x="1419" y="603"/>
                </a:lnTo>
                <a:lnTo>
                  <a:pt x="1413" y="598"/>
                </a:lnTo>
                <a:lnTo>
                  <a:pt x="1408" y="603"/>
                </a:lnTo>
                <a:lnTo>
                  <a:pt x="1408" y="608"/>
                </a:lnTo>
                <a:lnTo>
                  <a:pt x="2276" y="2364"/>
                </a:lnTo>
                <a:lnTo>
                  <a:pt x="1444" y="385"/>
                </a:lnTo>
                <a:lnTo>
                  <a:pt x="1444" y="390"/>
                </a:lnTo>
                <a:lnTo>
                  <a:pt x="1439" y="385"/>
                </a:lnTo>
                <a:lnTo>
                  <a:pt x="1439" y="390"/>
                </a:lnTo>
                <a:lnTo>
                  <a:pt x="1434" y="390"/>
                </a:lnTo>
                <a:lnTo>
                  <a:pt x="1429" y="390"/>
                </a:lnTo>
                <a:lnTo>
                  <a:pt x="1429" y="395"/>
                </a:lnTo>
                <a:lnTo>
                  <a:pt x="1429" y="400"/>
                </a:lnTo>
                <a:lnTo>
                  <a:pt x="1429" y="405"/>
                </a:lnTo>
                <a:lnTo>
                  <a:pt x="1429" y="411"/>
                </a:lnTo>
                <a:lnTo>
                  <a:pt x="1429" y="405"/>
                </a:lnTo>
                <a:lnTo>
                  <a:pt x="1429" y="411"/>
                </a:lnTo>
                <a:lnTo>
                  <a:pt x="1429" y="416"/>
                </a:lnTo>
                <a:lnTo>
                  <a:pt x="1434" y="411"/>
                </a:lnTo>
                <a:lnTo>
                  <a:pt x="1434" y="416"/>
                </a:lnTo>
                <a:lnTo>
                  <a:pt x="1439" y="416"/>
                </a:lnTo>
                <a:lnTo>
                  <a:pt x="1444" y="416"/>
                </a:lnTo>
                <a:lnTo>
                  <a:pt x="1450" y="411"/>
                </a:lnTo>
                <a:lnTo>
                  <a:pt x="1455" y="411"/>
                </a:lnTo>
                <a:lnTo>
                  <a:pt x="1460" y="405"/>
                </a:lnTo>
                <a:lnTo>
                  <a:pt x="1460" y="400"/>
                </a:lnTo>
                <a:lnTo>
                  <a:pt x="1465" y="400"/>
                </a:lnTo>
                <a:lnTo>
                  <a:pt x="1460" y="395"/>
                </a:lnTo>
                <a:lnTo>
                  <a:pt x="1465" y="395"/>
                </a:lnTo>
                <a:lnTo>
                  <a:pt x="1460" y="395"/>
                </a:lnTo>
                <a:lnTo>
                  <a:pt x="1460" y="390"/>
                </a:lnTo>
                <a:lnTo>
                  <a:pt x="1465" y="390"/>
                </a:lnTo>
                <a:lnTo>
                  <a:pt x="1460" y="390"/>
                </a:lnTo>
                <a:lnTo>
                  <a:pt x="1455" y="390"/>
                </a:lnTo>
                <a:lnTo>
                  <a:pt x="1455" y="385"/>
                </a:lnTo>
                <a:lnTo>
                  <a:pt x="1455" y="390"/>
                </a:lnTo>
                <a:lnTo>
                  <a:pt x="1455" y="385"/>
                </a:lnTo>
                <a:lnTo>
                  <a:pt x="1450" y="385"/>
                </a:lnTo>
                <a:lnTo>
                  <a:pt x="1450" y="390"/>
                </a:lnTo>
                <a:lnTo>
                  <a:pt x="1450" y="385"/>
                </a:lnTo>
                <a:lnTo>
                  <a:pt x="1444" y="385"/>
                </a:lnTo>
                <a:lnTo>
                  <a:pt x="2276" y="2364"/>
                </a:lnTo>
                <a:lnTo>
                  <a:pt x="1444" y="468"/>
                </a:lnTo>
                <a:lnTo>
                  <a:pt x="1434" y="473"/>
                </a:lnTo>
                <a:lnTo>
                  <a:pt x="1434" y="468"/>
                </a:lnTo>
                <a:lnTo>
                  <a:pt x="1429" y="463"/>
                </a:lnTo>
                <a:lnTo>
                  <a:pt x="1424" y="463"/>
                </a:lnTo>
                <a:lnTo>
                  <a:pt x="1419" y="468"/>
                </a:lnTo>
                <a:lnTo>
                  <a:pt x="1413" y="473"/>
                </a:lnTo>
                <a:lnTo>
                  <a:pt x="1408" y="483"/>
                </a:lnTo>
                <a:lnTo>
                  <a:pt x="1413" y="483"/>
                </a:lnTo>
                <a:lnTo>
                  <a:pt x="1408" y="489"/>
                </a:lnTo>
                <a:lnTo>
                  <a:pt x="1413" y="489"/>
                </a:lnTo>
                <a:lnTo>
                  <a:pt x="1419" y="489"/>
                </a:lnTo>
                <a:lnTo>
                  <a:pt x="1424" y="483"/>
                </a:lnTo>
                <a:lnTo>
                  <a:pt x="1429" y="483"/>
                </a:lnTo>
                <a:lnTo>
                  <a:pt x="1429" y="489"/>
                </a:lnTo>
                <a:lnTo>
                  <a:pt x="1434" y="489"/>
                </a:lnTo>
                <a:lnTo>
                  <a:pt x="1429" y="489"/>
                </a:lnTo>
                <a:lnTo>
                  <a:pt x="1434" y="489"/>
                </a:lnTo>
                <a:lnTo>
                  <a:pt x="1439" y="483"/>
                </a:lnTo>
                <a:lnTo>
                  <a:pt x="1444" y="478"/>
                </a:lnTo>
                <a:lnTo>
                  <a:pt x="1444" y="473"/>
                </a:lnTo>
                <a:lnTo>
                  <a:pt x="1444" y="468"/>
                </a:lnTo>
                <a:lnTo>
                  <a:pt x="2276" y="2364"/>
                </a:lnTo>
                <a:lnTo>
                  <a:pt x="1450" y="598"/>
                </a:lnTo>
                <a:lnTo>
                  <a:pt x="1455" y="592"/>
                </a:lnTo>
                <a:lnTo>
                  <a:pt x="1450" y="592"/>
                </a:lnTo>
                <a:lnTo>
                  <a:pt x="1450" y="598"/>
                </a:lnTo>
                <a:lnTo>
                  <a:pt x="2276" y="2364"/>
                </a:lnTo>
                <a:lnTo>
                  <a:pt x="3907" y="286"/>
                </a:lnTo>
                <a:lnTo>
                  <a:pt x="3902" y="286"/>
                </a:lnTo>
                <a:lnTo>
                  <a:pt x="3902" y="291"/>
                </a:lnTo>
                <a:lnTo>
                  <a:pt x="3907" y="291"/>
                </a:lnTo>
                <a:lnTo>
                  <a:pt x="3907" y="286"/>
                </a:lnTo>
                <a:lnTo>
                  <a:pt x="2276" y="2364"/>
                </a:lnTo>
                <a:lnTo>
                  <a:pt x="3876" y="255"/>
                </a:lnTo>
                <a:lnTo>
                  <a:pt x="3871" y="255"/>
                </a:lnTo>
                <a:lnTo>
                  <a:pt x="3865" y="250"/>
                </a:lnTo>
                <a:lnTo>
                  <a:pt x="3860" y="250"/>
                </a:lnTo>
                <a:lnTo>
                  <a:pt x="3845" y="244"/>
                </a:lnTo>
                <a:lnTo>
                  <a:pt x="3850" y="250"/>
                </a:lnTo>
                <a:lnTo>
                  <a:pt x="3845" y="255"/>
                </a:lnTo>
                <a:lnTo>
                  <a:pt x="3850" y="255"/>
                </a:lnTo>
                <a:lnTo>
                  <a:pt x="3855" y="255"/>
                </a:lnTo>
                <a:lnTo>
                  <a:pt x="3860" y="255"/>
                </a:lnTo>
                <a:lnTo>
                  <a:pt x="3865" y="255"/>
                </a:lnTo>
                <a:lnTo>
                  <a:pt x="3871" y="255"/>
                </a:lnTo>
                <a:lnTo>
                  <a:pt x="3871" y="260"/>
                </a:lnTo>
                <a:lnTo>
                  <a:pt x="3876" y="255"/>
                </a:lnTo>
                <a:lnTo>
                  <a:pt x="2276" y="2364"/>
                </a:lnTo>
                <a:lnTo>
                  <a:pt x="3793" y="198"/>
                </a:lnTo>
                <a:lnTo>
                  <a:pt x="3793" y="192"/>
                </a:lnTo>
                <a:lnTo>
                  <a:pt x="3788" y="192"/>
                </a:lnTo>
                <a:lnTo>
                  <a:pt x="3782" y="198"/>
                </a:lnTo>
                <a:lnTo>
                  <a:pt x="3782" y="203"/>
                </a:lnTo>
                <a:lnTo>
                  <a:pt x="3782" y="208"/>
                </a:lnTo>
                <a:lnTo>
                  <a:pt x="3788" y="203"/>
                </a:lnTo>
                <a:lnTo>
                  <a:pt x="3793" y="198"/>
                </a:lnTo>
                <a:lnTo>
                  <a:pt x="2276" y="2364"/>
                </a:lnTo>
                <a:lnTo>
                  <a:pt x="3814" y="234"/>
                </a:lnTo>
                <a:lnTo>
                  <a:pt x="3808" y="234"/>
                </a:lnTo>
                <a:lnTo>
                  <a:pt x="3819" y="234"/>
                </a:lnTo>
                <a:lnTo>
                  <a:pt x="3819" y="239"/>
                </a:lnTo>
                <a:lnTo>
                  <a:pt x="3824" y="239"/>
                </a:lnTo>
                <a:lnTo>
                  <a:pt x="3829" y="239"/>
                </a:lnTo>
                <a:lnTo>
                  <a:pt x="3829" y="234"/>
                </a:lnTo>
                <a:lnTo>
                  <a:pt x="3819" y="234"/>
                </a:lnTo>
                <a:lnTo>
                  <a:pt x="3814" y="234"/>
                </a:lnTo>
                <a:lnTo>
                  <a:pt x="2276" y="2364"/>
                </a:lnTo>
                <a:lnTo>
                  <a:pt x="3938" y="317"/>
                </a:lnTo>
                <a:lnTo>
                  <a:pt x="3933" y="317"/>
                </a:lnTo>
                <a:lnTo>
                  <a:pt x="3933" y="322"/>
                </a:lnTo>
                <a:lnTo>
                  <a:pt x="3938" y="317"/>
                </a:lnTo>
                <a:lnTo>
                  <a:pt x="2276" y="2364"/>
                </a:lnTo>
                <a:lnTo>
                  <a:pt x="644" y="0"/>
                </a:lnTo>
                <a:lnTo>
                  <a:pt x="686" y="89"/>
                </a:lnTo>
                <a:lnTo>
                  <a:pt x="717" y="172"/>
                </a:lnTo>
                <a:lnTo>
                  <a:pt x="686" y="78"/>
                </a:lnTo>
                <a:lnTo>
                  <a:pt x="650" y="0"/>
                </a:lnTo>
                <a:lnTo>
                  <a:pt x="644" y="0"/>
                </a:lnTo>
                <a:lnTo>
                  <a:pt x="2276" y="2364"/>
                </a:lnTo>
                <a:lnTo>
                  <a:pt x="738" y="509"/>
                </a:lnTo>
                <a:lnTo>
                  <a:pt x="728" y="452"/>
                </a:lnTo>
                <a:lnTo>
                  <a:pt x="728" y="411"/>
                </a:lnTo>
                <a:lnTo>
                  <a:pt x="712" y="385"/>
                </a:lnTo>
                <a:lnTo>
                  <a:pt x="728" y="447"/>
                </a:lnTo>
                <a:lnTo>
                  <a:pt x="738" y="509"/>
                </a:lnTo>
                <a:lnTo>
                  <a:pt x="2276" y="2364"/>
                </a:lnTo>
                <a:lnTo>
                  <a:pt x="5" y="982"/>
                </a:lnTo>
                <a:lnTo>
                  <a:pt x="11" y="982"/>
                </a:lnTo>
                <a:lnTo>
                  <a:pt x="11" y="977"/>
                </a:lnTo>
                <a:lnTo>
                  <a:pt x="0" y="982"/>
                </a:lnTo>
                <a:lnTo>
                  <a:pt x="0" y="987"/>
                </a:lnTo>
                <a:lnTo>
                  <a:pt x="5" y="982"/>
                </a:lnTo>
                <a:lnTo>
                  <a:pt x="2276" y="2364"/>
                </a:lnTo>
                <a:lnTo>
                  <a:pt x="4286" y="2998"/>
                </a:lnTo>
                <a:lnTo>
                  <a:pt x="4281" y="3003"/>
                </a:lnTo>
                <a:lnTo>
                  <a:pt x="4292" y="3003"/>
                </a:lnTo>
                <a:lnTo>
                  <a:pt x="4292" y="2998"/>
                </a:lnTo>
                <a:lnTo>
                  <a:pt x="4286" y="2998"/>
                </a:lnTo>
                <a:lnTo>
                  <a:pt x="2276" y="2364"/>
                </a:lnTo>
                <a:lnTo>
                  <a:pt x="3938" y="286"/>
                </a:lnTo>
                <a:lnTo>
                  <a:pt x="3933" y="286"/>
                </a:lnTo>
                <a:lnTo>
                  <a:pt x="3933" y="291"/>
                </a:lnTo>
                <a:lnTo>
                  <a:pt x="3938" y="291"/>
                </a:lnTo>
                <a:lnTo>
                  <a:pt x="3938" y="286"/>
                </a:lnTo>
                <a:lnTo>
                  <a:pt x="3938" y="291"/>
                </a:lnTo>
                <a:lnTo>
                  <a:pt x="3938" y="286"/>
                </a:lnTo>
                <a:lnTo>
                  <a:pt x="2276" y="2364"/>
                </a:lnTo>
                <a:lnTo>
                  <a:pt x="3985" y="296"/>
                </a:lnTo>
                <a:lnTo>
                  <a:pt x="3990" y="302"/>
                </a:lnTo>
                <a:lnTo>
                  <a:pt x="3990" y="296"/>
                </a:lnTo>
                <a:lnTo>
                  <a:pt x="3985" y="296"/>
                </a:lnTo>
                <a:lnTo>
                  <a:pt x="2276" y="2364"/>
                </a:lnTo>
                <a:lnTo>
                  <a:pt x="4364" y="3018"/>
                </a:lnTo>
                <a:lnTo>
                  <a:pt x="4364" y="3008"/>
                </a:lnTo>
                <a:lnTo>
                  <a:pt x="4359" y="3013"/>
                </a:lnTo>
                <a:lnTo>
                  <a:pt x="4359" y="3018"/>
                </a:lnTo>
                <a:lnTo>
                  <a:pt x="4364" y="3018"/>
                </a:lnTo>
                <a:lnTo>
                  <a:pt x="2276" y="2364"/>
                </a:lnTo>
                <a:lnTo>
                  <a:pt x="4369" y="515"/>
                </a:lnTo>
                <a:lnTo>
                  <a:pt x="4375" y="499"/>
                </a:lnTo>
                <a:lnTo>
                  <a:pt x="4369" y="494"/>
                </a:lnTo>
                <a:lnTo>
                  <a:pt x="4359" y="478"/>
                </a:lnTo>
                <a:lnTo>
                  <a:pt x="4343" y="473"/>
                </a:lnTo>
                <a:lnTo>
                  <a:pt x="4328" y="478"/>
                </a:lnTo>
                <a:lnTo>
                  <a:pt x="4292" y="483"/>
                </a:lnTo>
                <a:lnTo>
                  <a:pt x="4286" y="483"/>
                </a:lnTo>
                <a:lnTo>
                  <a:pt x="4286" y="473"/>
                </a:lnTo>
                <a:lnTo>
                  <a:pt x="4286" y="463"/>
                </a:lnTo>
                <a:lnTo>
                  <a:pt x="4271" y="442"/>
                </a:lnTo>
                <a:lnTo>
                  <a:pt x="4255" y="431"/>
                </a:lnTo>
                <a:lnTo>
                  <a:pt x="4260" y="426"/>
                </a:lnTo>
                <a:lnTo>
                  <a:pt x="4266" y="421"/>
                </a:lnTo>
                <a:lnTo>
                  <a:pt x="4276" y="411"/>
                </a:lnTo>
                <a:lnTo>
                  <a:pt x="4281" y="405"/>
                </a:lnTo>
                <a:lnTo>
                  <a:pt x="4276" y="395"/>
                </a:lnTo>
                <a:lnTo>
                  <a:pt x="4250" y="385"/>
                </a:lnTo>
                <a:lnTo>
                  <a:pt x="4234" y="374"/>
                </a:lnTo>
                <a:lnTo>
                  <a:pt x="4229" y="364"/>
                </a:lnTo>
                <a:lnTo>
                  <a:pt x="4229" y="359"/>
                </a:lnTo>
                <a:lnTo>
                  <a:pt x="4250" y="322"/>
                </a:lnTo>
                <a:lnTo>
                  <a:pt x="4250" y="312"/>
                </a:lnTo>
                <a:lnTo>
                  <a:pt x="4240" y="296"/>
                </a:lnTo>
                <a:lnTo>
                  <a:pt x="4208" y="291"/>
                </a:lnTo>
                <a:lnTo>
                  <a:pt x="4198" y="286"/>
                </a:lnTo>
                <a:lnTo>
                  <a:pt x="4193" y="276"/>
                </a:lnTo>
                <a:lnTo>
                  <a:pt x="4198" y="260"/>
                </a:lnTo>
                <a:lnTo>
                  <a:pt x="4208" y="239"/>
                </a:lnTo>
                <a:lnTo>
                  <a:pt x="4219" y="224"/>
                </a:lnTo>
                <a:lnTo>
                  <a:pt x="4208" y="218"/>
                </a:lnTo>
                <a:lnTo>
                  <a:pt x="4193" y="218"/>
                </a:lnTo>
                <a:lnTo>
                  <a:pt x="4177" y="218"/>
                </a:lnTo>
                <a:lnTo>
                  <a:pt x="4167" y="218"/>
                </a:lnTo>
                <a:lnTo>
                  <a:pt x="4162" y="208"/>
                </a:lnTo>
                <a:lnTo>
                  <a:pt x="4156" y="177"/>
                </a:lnTo>
                <a:lnTo>
                  <a:pt x="4156" y="166"/>
                </a:lnTo>
                <a:lnTo>
                  <a:pt x="4141" y="156"/>
                </a:lnTo>
                <a:lnTo>
                  <a:pt x="4099" y="135"/>
                </a:lnTo>
                <a:lnTo>
                  <a:pt x="4073" y="130"/>
                </a:lnTo>
                <a:lnTo>
                  <a:pt x="4079" y="130"/>
                </a:lnTo>
                <a:lnTo>
                  <a:pt x="4073" y="125"/>
                </a:lnTo>
                <a:lnTo>
                  <a:pt x="4063" y="114"/>
                </a:lnTo>
                <a:lnTo>
                  <a:pt x="4053" y="120"/>
                </a:lnTo>
                <a:lnTo>
                  <a:pt x="4042" y="125"/>
                </a:lnTo>
                <a:lnTo>
                  <a:pt x="4027" y="135"/>
                </a:lnTo>
                <a:lnTo>
                  <a:pt x="4006" y="146"/>
                </a:lnTo>
                <a:lnTo>
                  <a:pt x="3985" y="146"/>
                </a:lnTo>
                <a:lnTo>
                  <a:pt x="3975" y="140"/>
                </a:lnTo>
                <a:lnTo>
                  <a:pt x="3959" y="130"/>
                </a:lnTo>
                <a:lnTo>
                  <a:pt x="3954" y="120"/>
                </a:lnTo>
                <a:lnTo>
                  <a:pt x="3949" y="125"/>
                </a:lnTo>
                <a:lnTo>
                  <a:pt x="3943" y="140"/>
                </a:lnTo>
                <a:lnTo>
                  <a:pt x="3949" y="151"/>
                </a:lnTo>
                <a:lnTo>
                  <a:pt x="3954" y="156"/>
                </a:lnTo>
                <a:lnTo>
                  <a:pt x="3969" y="166"/>
                </a:lnTo>
                <a:lnTo>
                  <a:pt x="3969" y="172"/>
                </a:lnTo>
                <a:lnTo>
                  <a:pt x="3969" y="166"/>
                </a:lnTo>
                <a:lnTo>
                  <a:pt x="3980" y="177"/>
                </a:lnTo>
                <a:lnTo>
                  <a:pt x="3975" y="187"/>
                </a:lnTo>
                <a:lnTo>
                  <a:pt x="3975" y="198"/>
                </a:lnTo>
                <a:lnTo>
                  <a:pt x="3985" y="208"/>
                </a:lnTo>
                <a:lnTo>
                  <a:pt x="4011" y="234"/>
                </a:lnTo>
                <a:lnTo>
                  <a:pt x="4037" y="255"/>
                </a:lnTo>
                <a:lnTo>
                  <a:pt x="4042" y="276"/>
                </a:lnTo>
                <a:lnTo>
                  <a:pt x="4042" y="281"/>
                </a:lnTo>
                <a:lnTo>
                  <a:pt x="4032" y="291"/>
                </a:lnTo>
                <a:lnTo>
                  <a:pt x="3995" y="260"/>
                </a:lnTo>
                <a:lnTo>
                  <a:pt x="3969" y="244"/>
                </a:lnTo>
                <a:lnTo>
                  <a:pt x="3933" y="229"/>
                </a:lnTo>
                <a:lnTo>
                  <a:pt x="3912" y="218"/>
                </a:lnTo>
                <a:lnTo>
                  <a:pt x="3891" y="192"/>
                </a:lnTo>
                <a:lnTo>
                  <a:pt x="3850" y="151"/>
                </a:lnTo>
                <a:lnTo>
                  <a:pt x="3871" y="182"/>
                </a:lnTo>
                <a:lnTo>
                  <a:pt x="3881" y="192"/>
                </a:lnTo>
                <a:lnTo>
                  <a:pt x="3876" y="198"/>
                </a:lnTo>
                <a:lnTo>
                  <a:pt x="3876" y="192"/>
                </a:lnTo>
                <a:lnTo>
                  <a:pt x="3782" y="125"/>
                </a:lnTo>
                <a:lnTo>
                  <a:pt x="3788" y="120"/>
                </a:lnTo>
                <a:lnTo>
                  <a:pt x="3782" y="120"/>
                </a:lnTo>
                <a:lnTo>
                  <a:pt x="3788" y="120"/>
                </a:lnTo>
                <a:lnTo>
                  <a:pt x="3788" y="114"/>
                </a:lnTo>
                <a:lnTo>
                  <a:pt x="3782" y="114"/>
                </a:lnTo>
                <a:lnTo>
                  <a:pt x="3788" y="114"/>
                </a:lnTo>
                <a:lnTo>
                  <a:pt x="3782" y="114"/>
                </a:lnTo>
                <a:lnTo>
                  <a:pt x="3777" y="120"/>
                </a:lnTo>
                <a:lnTo>
                  <a:pt x="3694" y="57"/>
                </a:lnTo>
                <a:lnTo>
                  <a:pt x="3689" y="42"/>
                </a:lnTo>
                <a:lnTo>
                  <a:pt x="3689" y="37"/>
                </a:lnTo>
                <a:lnTo>
                  <a:pt x="3684" y="47"/>
                </a:lnTo>
                <a:lnTo>
                  <a:pt x="3678" y="42"/>
                </a:lnTo>
                <a:lnTo>
                  <a:pt x="3684" y="31"/>
                </a:lnTo>
                <a:lnTo>
                  <a:pt x="3684" y="26"/>
                </a:lnTo>
                <a:lnTo>
                  <a:pt x="3678" y="26"/>
                </a:lnTo>
                <a:lnTo>
                  <a:pt x="3678" y="11"/>
                </a:lnTo>
                <a:lnTo>
                  <a:pt x="3684" y="0"/>
                </a:lnTo>
                <a:lnTo>
                  <a:pt x="2858" y="0"/>
                </a:lnTo>
                <a:lnTo>
                  <a:pt x="2852" y="11"/>
                </a:lnTo>
                <a:lnTo>
                  <a:pt x="2837" y="16"/>
                </a:lnTo>
                <a:lnTo>
                  <a:pt x="2785" y="37"/>
                </a:lnTo>
                <a:lnTo>
                  <a:pt x="2774" y="42"/>
                </a:lnTo>
                <a:lnTo>
                  <a:pt x="2769" y="47"/>
                </a:lnTo>
                <a:lnTo>
                  <a:pt x="2774" y="63"/>
                </a:lnTo>
                <a:lnTo>
                  <a:pt x="2780" y="73"/>
                </a:lnTo>
                <a:lnTo>
                  <a:pt x="2780" y="78"/>
                </a:lnTo>
                <a:lnTo>
                  <a:pt x="2780" y="83"/>
                </a:lnTo>
                <a:lnTo>
                  <a:pt x="2774" y="89"/>
                </a:lnTo>
                <a:lnTo>
                  <a:pt x="2780" y="94"/>
                </a:lnTo>
                <a:lnTo>
                  <a:pt x="2795" y="104"/>
                </a:lnTo>
                <a:lnTo>
                  <a:pt x="2800" y="114"/>
                </a:lnTo>
                <a:lnTo>
                  <a:pt x="2795" y="125"/>
                </a:lnTo>
                <a:lnTo>
                  <a:pt x="2806" y="120"/>
                </a:lnTo>
                <a:lnTo>
                  <a:pt x="2806" y="114"/>
                </a:lnTo>
                <a:lnTo>
                  <a:pt x="2811" y="114"/>
                </a:lnTo>
                <a:lnTo>
                  <a:pt x="2816" y="109"/>
                </a:lnTo>
                <a:lnTo>
                  <a:pt x="2837" y="109"/>
                </a:lnTo>
                <a:lnTo>
                  <a:pt x="2858" y="104"/>
                </a:lnTo>
                <a:lnTo>
                  <a:pt x="2863" y="109"/>
                </a:lnTo>
                <a:lnTo>
                  <a:pt x="2863" y="120"/>
                </a:lnTo>
                <a:lnTo>
                  <a:pt x="2858" y="120"/>
                </a:lnTo>
                <a:lnTo>
                  <a:pt x="2852" y="125"/>
                </a:lnTo>
                <a:lnTo>
                  <a:pt x="2858" y="130"/>
                </a:lnTo>
                <a:lnTo>
                  <a:pt x="2868" y="140"/>
                </a:lnTo>
                <a:lnTo>
                  <a:pt x="2868" y="151"/>
                </a:lnTo>
                <a:lnTo>
                  <a:pt x="2868" y="156"/>
                </a:lnTo>
                <a:lnTo>
                  <a:pt x="2863" y="172"/>
                </a:lnTo>
                <a:lnTo>
                  <a:pt x="2858" y="177"/>
                </a:lnTo>
                <a:lnTo>
                  <a:pt x="2847" y="177"/>
                </a:lnTo>
                <a:lnTo>
                  <a:pt x="2842" y="182"/>
                </a:lnTo>
                <a:lnTo>
                  <a:pt x="2842" y="192"/>
                </a:lnTo>
                <a:lnTo>
                  <a:pt x="2837" y="208"/>
                </a:lnTo>
                <a:lnTo>
                  <a:pt x="2837" y="213"/>
                </a:lnTo>
                <a:lnTo>
                  <a:pt x="2837" y="218"/>
                </a:lnTo>
                <a:lnTo>
                  <a:pt x="2837" y="239"/>
                </a:lnTo>
                <a:lnTo>
                  <a:pt x="2837" y="244"/>
                </a:lnTo>
                <a:lnTo>
                  <a:pt x="2832" y="244"/>
                </a:lnTo>
                <a:lnTo>
                  <a:pt x="2816" y="244"/>
                </a:lnTo>
                <a:lnTo>
                  <a:pt x="2811" y="239"/>
                </a:lnTo>
                <a:lnTo>
                  <a:pt x="2800" y="229"/>
                </a:lnTo>
                <a:lnTo>
                  <a:pt x="2795" y="229"/>
                </a:lnTo>
                <a:lnTo>
                  <a:pt x="2795" y="234"/>
                </a:lnTo>
                <a:lnTo>
                  <a:pt x="2800" y="239"/>
                </a:lnTo>
                <a:lnTo>
                  <a:pt x="2806" y="260"/>
                </a:lnTo>
                <a:lnTo>
                  <a:pt x="2800" y="270"/>
                </a:lnTo>
                <a:lnTo>
                  <a:pt x="2795" y="270"/>
                </a:lnTo>
                <a:lnTo>
                  <a:pt x="2790" y="270"/>
                </a:lnTo>
                <a:lnTo>
                  <a:pt x="2790" y="281"/>
                </a:lnTo>
                <a:lnTo>
                  <a:pt x="2795" y="291"/>
                </a:lnTo>
                <a:lnTo>
                  <a:pt x="2785" y="291"/>
                </a:lnTo>
                <a:lnTo>
                  <a:pt x="2790" y="296"/>
                </a:lnTo>
                <a:lnTo>
                  <a:pt x="2811" y="312"/>
                </a:lnTo>
                <a:lnTo>
                  <a:pt x="2816" y="312"/>
                </a:lnTo>
                <a:lnTo>
                  <a:pt x="2816" y="327"/>
                </a:lnTo>
                <a:lnTo>
                  <a:pt x="2816" y="333"/>
                </a:lnTo>
                <a:lnTo>
                  <a:pt x="2811" y="327"/>
                </a:lnTo>
                <a:lnTo>
                  <a:pt x="2806" y="322"/>
                </a:lnTo>
                <a:lnTo>
                  <a:pt x="2800" y="322"/>
                </a:lnTo>
                <a:lnTo>
                  <a:pt x="2795" y="327"/>
                </a:lnTo>
                <a:lnTo>
                  <a:pt x="2800" y="333"/>
                </a:lnTo>
                <a:lnTo>
                  <a:pt x="2806" y="338"/>
                </a:lnTo>
                <a:lnTo>
                  <a:pt x="2800" y="338"/>
                </a:lnTo>
                <a:lnTo>
                  <a:pt x="2795" y="333"/>
                </a:lnTo>
                <a:lnTo>
                  <a:pt x="2780" y="322"/>
                </a:lnTo>
                <a:lnTo>
                  <a:pt x="2774" y="327"/>
                </a:lnTo>
                <a:lnTo>
                  <a:pt x="2774" y="333"/>
                </a:lnTo>
                <a:lnTo>
                  <a:pt x="2785" y="338"/>
                </a:lnTo>
                <a:lnTo>
                  <a:pt x="2790" y="348"/>
                </a:lnTo>
                <a:lnTo>
                  <a:pt x="2790" y="353"/>
                </a:lnTo>
                <a:lnTo>
                  <a:pt x="2785" y="353"/>
                </a:lnTo>
                <a:lnTo>
                  <a:pt x="2774" y="353"/>
                </a:lnTo>
                <a:lnTo>
                  <a:pt x="2769" y="353"/>
                </a:lnTo>
                <a:lnTo>
                  <a:pt x="2774" y="359"/>
                </a:lnTo>
                <a:lnTo>
                  <a:pt x="2785" y="364"/>
                </a:lnTo>
                <a:lnTo>
                  <a:pt x="2785" y="369"/>
                </a:lnTo>
                <a:lnTo>
                  <a:pt x="2785" y="374"/>
                </a:lnTo>
                <a:lnTo>
                  <a:pt x="2774" y="390"/>
                </a:lnTo>
                <a:lnTo>
                  <a:pt x="2774" y="395"/>
                </a:lnTo>
                <a:lnTo>
                  <a:pt x="2774" y="400"/>
                </a:lnTo>
                <a:lnTo>
                  <a:pt x="2785" y="395"/>
                </a:lnTo>
                <a:lnTo>
                  <a:pt x="2790" y="395"/>
                </a:lnTo>
                <a:lnTo>
                  <a:pt x="2790" y="405"/>
                </a:lnTo>
                <a:lnTo>
                  <a:pt x="2790" y="416"/>
                </a:lnTo>
                <a:lnTo>
                  <a:pt x="2790" y="426"/>
                </a:lnTo>
                <a:lnTo>
                  <a:pt x="2800" y="431"/>
                </a:lnTo>
                <a:lnTo>
                  <a:pt x="2806" y="431"/>
                </a:lnTo>
                <a:lnTo>
                  <a:pt x="2806" y="437"/>
                </a:lnTo>
                <a:lnTo>
                  <a:pt x="2800" y="437"/>
                </a:lnTo>
                <a:lnTo>
                  <a:pt x="2800" y="442"/>
                </a:lnTo>
                <a:lnTo>
                  <a:pt x="2800" y="447"/>
                </a:lnTo>
                <a:lnTo>
                  <a:pt x="2811" y="452"/>
                </a:lnTo>
                <a:lnTo>
                  <a:pt x="2832" y="452"/>
                </a:lnTo>
                <a:lnTo>
                  <a:pt x="2842" y="442"/>
                </a:lnTo>
                <a:lnTo>
                  <a:pt x="2847" y="447"/>
                </a:lnTo>
                <a:lnTo>
                  <a:pt x="2858" y="463"/>
                </a:lnTo>
                <a:lnTo>
                  <a:pt x="2863" y="463"/>
                </a:lnTo>
                <a:lnTo>
                  <a:pt x="2868" y="457"/>
                </a:lnTo>
                <a:lnTo>
                  <a:pt x="2868" y="468"/>
                </a:lnTo>
                <a:lnTo>
                  <a:pt x="2863" y="473"/>
                </a:lnTo>
                <a:lnTo>
                  <a:pt x="2847" y="478"/>
                </a:lnTo>
                <a:lnTo>
                  <a:pt x="2816" y="494"/>
                </a:lnTo>
                <a:lnTo>
                  <a:pt x="2785" y="520"/>
                </a:lnTo>
                <a:lnTo>
                  <a:pt x="2754" y="561"/>
                </a:lnTo>
                <a:lnTo>
                  <a:pt x="2774" y="556"/>
                </a:lnTo>
                <a:lnTo>
                  <a:pt x="2795" y="556"/>
                </a:lnTo>
                <a:lnTo>
                  <a:pt x="2800" y="561"/>
                </a:lnTo>
                <a:lnTo>
                  <a:pt x="2811" y="572"/>
                </a:lnTo>
                <a:lnTo>
                  <a:pt x="2821" y="587"/>
                </a:lnTo>
                <a:lnTo>
                  <a:pt x="2837" y="592"/>
                </a:lnTo>
                <a:lnTo>
                  <a:pt x="2842" y="592"/>
                </a:lnTo>
                <a:lnTo>
                  <a:pt x="2837" y="608"/>
                </a:lnTo>
                <a:lnTo>
                  <a:pt x="2821" y="629"/>
                </a:lnTo>
                <a:lnTo>
                  <a:pt x="2832" y="644"/>
                </a:lnTo>
                <a:lnTo>
                  <a:pt x="2837" y="650"/>
                </a:lnTo>
                <a:lnTo>
                  <a:pt x="2847" y="655"/>
                </a:lnTo>
                <a:lnTo>
                  <a:pt x="2878" y="655"/>
                </a:lnTo>
                <a:lnTo>
                  <a:pt x="2910" y="655"/>
                </a:lnTo>
                <a:lnTo>
                  <a:pt x="2920" y="660"/>
                </a:lnTo>
                <a:lnTo>
                  <a:pt x="2920" y="686"/>
                </a:lnTo>
                <a:lnTo>
                  <a:pt x="2925" y="702"/>
                </a:lnTo>
                <a:lnTo>
                  <a:pt x="2930" y="707"/>
                </a:lnTo>
                <a:lnTo>
                  <a:pt x="2951" y="696"/>
                </a:lnTo>
                <a:lnTo>
                  <a:pt x="2977" y="681"/>
                </a:lnTo>
                <a:lnTo>
                  <a:pt x="2977" y="686"/>
                </a:lnTo>
                <a:lnTo>
                  <a:pt x="2998" y="727"/>
                </a:lnTo>
                <a:lnTo>
                  <a:pt x="3029" y="769"/>
                </a:lnTo>
                <a:lnTo>
                  <a:pt x="3019" y="769"/>
                </a:lnTo>
                <a:lnTo>
                  <a:pt x="3008" y="774"/>
                </a:lnTo>
                <a:lnTo>
                  <a:pt x="3013" y="774"/>
                </a:lnTo>
                <a:lnTo>
                  <a:pt x="3034" y="774"/>
                </a:lnTo>
                <a:lnTo>
                  <a:pt x="3060" y="800"/>
                </a:lnTo>
                <a:lnTo>
                  <a:pt x="3045" y="769"/>
                </a:lnTo>
                <a:lnTo>
                  <a:pt x="3050" y="774"/>
                </a:lnTo>
                <a:lnTo>
                  <a:pt x="3055" y="774"/>
                </a:lnTo>
                <a:lnTo>
                  <a:pt x="3071" y="790"/>
                </a:lnTo>
                <a:lnTo>
                  <a:pt x="3081" y="800"/>
                </a:lnTo>
                <a:lnTo>
                  <a:pt x="3086" y="800"/>
                </a:lnTo>
                <a:lnTo>
                  <a:pt x="3091" y="800"/>
                </a:lnTo>
                <a:lnTo>
                  <a:pt x="3091" y="790"/>
                </a:lnTo>
                <a:lnTo>
                  <a:pt x="3076" y="774"/>
                </a:lnTo>
                <a:lnTo>
                  <a:pt x="3071" y="769"/>
                </a:lnTo>
                <a:lnTo>
                  <a:pt x="3081" y="769"/>
                </a:lnTo>
                <a:lnTo>
                  <a:pt x="3076" y="764"/>
                </a:lnTo>
                <a:lnTo>
                  <a:pt x="3071" y="764"/>
                </a:lnTo>
                <a:lnTo>
                  <a:pt x="3091" y="753"/>
                </a:lnTo>
                <a:lnTo>
                  <a:pt x="3102" y="753"/>
                </a:lnTo>
                <a:lnTo>
                  <a:pt x="3097" y="759"/>
                </a:lnTo>
                <a:lnTo>
                  <a:pt x="3097" y="764"/>
                </a:lnTo>
                <a:lnTo>
                  <a:pt x="3091" y="764"/>
                </a:lnTo>
                <a:lnTo>
                  <a:pt x="3086" y="764"/>
                </a:lnTo>
                <a:lnTo>
                  <a:pt x="3138" y="759"/>
                </a:lnTo>
                <a:lnTo>
                  <a:pt x="3154" y="753"/>
                </a:lnTo>
                <a:lnTo>
                  <a:pt x="3149" y="753"/>
                </a:lnTo>
                <a:lnTo>
                  <a:pt x="3123" y="753"/>
                </a:lnTo>
                <a:lnTo>
                  <a:pt x="3117" y="753"/>
                </a:lnTo>
                <a:lnTo>
                  <a:pt x="3133" y="748"/>
                </a:lnTo>
                <a:lnTo>
                  <a:pt x="3143" y="753"/>
                </a:lnTo>
                <a:lnTo>
                  <a:pt x="3149" y="753"/>
                </a:lnTo>
                <a:lnTo>
                  <a:pt x="3169" y="748"/>
                </a:lnTo>
                <a:lnTo>
                  <a:pt x="3185" y="748"/>
                </a:lnTo>
                <a:lnTo>
                  <a:pt x="3211" y="743"/>
                </a:lnTo>
                <a:lnTo>
                  <a:pt x="3237" y="733"/>
                </a:lnTo>
                <a:lnTo>
                  <a:pt x="3247" y="753"/>
                </a:lnTo>
                <a:lnTo>
                  <a:pt x="3263" y="764"/>
                </a:lnTo>
                <a:lnTo>
                  <a:pt x="3284" y="769"/>
                </a:lnTo>
                <a:lnTo>
                  <a:pt x="3310" y="769"/>
                </a:lnTo>
                <a:lnTo>
                  <a:pt x="3330" y="785"/>
                </a:lnTo>
                <a:lnTo>
                  <a:pt x="3320" y="811"/>
                </a:lnTo>
                <a:lnTo>
                  <a:pt x="3320" y="821"/>
                </a:lnTo>
                <a:lnTo>
                  <a:pt x="3330" y="831"/>
                </a:lnTo>
                <a:lnTo>
                  <a:pt x="3341" y="837"/>
                </a:lnTo>
                <a:lnTo>
                  <a:pt x="3351" y="847"/>
                </a:lnTo>
                <a:lnTo>
                  <a:pt x="3362" y="868"/>
                </a:lnTo>
                <a:lnTo>
                  <a:pt x="3367" y="894"/>
                </a:lnTo>
                <a:lnTo>
                  <a:pt x="3367" y="904"/>
                </a:lnTo>
                <a:lnTo>
                  <a:pt x="3377" y="909"/>
                </a:lnTo>
                <a:lnTo>
                  <a:pt x="3398" y="909"/>
                </a:lnTo>
                <a:lnTo>
                  <a:pt x="3403" y="935"/>
                </a:lnTo>
                <a:lnTo>
                  <a:pt x="3403" y="956"/>
                </a:lnTo>
                <a:lnTo>
                  <a:pt x="3393" y="972"/>
                </a:lnTo>
                <a:lnTo>
                  <a:pt x="3382" y="961"/>
                </a:lnTo>
                <a:lnTo>
                  <a:pt x="3377" y="951"/>
                </a:lnTo>
                <a:lnTo>
                  <a:pt x="3367" y="956"/>
                </a:lnTo>
                <a:lnTo>
                  <a:pt x="3362" y="972"/>
                </a:lnTo>
                <a:lnTo>
                  <a:pt x="3367" y="992"/>
                </a:lnTo>
                <a:lnTo>
                  <a:pt x="3372" y="1003"/>
                </a:lnTo>
                <a:lnTo>
                  <a:pt x="3372" y="1008"/>
                </a:lnTo>
                <a:lnTo>
                  <a:pt x="3362" y="1008"/>
                </a:lnTo>
                <a:lnTo>
                  <a:pt x="3351" y="1008"/>
                </a:lnTo>
                <a:lnTo>
                  <a:pt x="3346" y="1018"/>
                </a:lnTo>
                <a:lnTo>
                  <a:pt x="3247" y="1034"/>
                </a:lnTo>
                <a:lnTo>
                  <a:pt x="3206" y="1039"/>
                </a:lnTo>
                <a:lnTo>
                  <a:pt x="3185" y="1034"/>
                </a:lnTo>
                <a:lnTo>
                  <a:pt x="3164" y="1029"/>
                </a:lnTo>
                <a:lnTo>
                  <a:pt x="3154" y="1018"/>
                </a:lnTo>
                <a:lnTo>
                  <a:pt x="3159" y="1008"/>
                </a:lnTo>
                <a:lnTo>
                  <a:pt x="3175" y="998"/>
                </a:lnTo>
                <a:lnTo>
                  <a:pt x="3164" y="1003"/>
                </a:lnTo>
                <a:lnTo>
                  <a:pt x="3149" y="1008"/>
                </a:lnTo>
                <a:lnTo>
                  <a:pt x="3143" y="1024"/>
                </a:lnTo>
                <a:lnTo>
                  <a:pt x="3128" y="1018"/>
                </a:lnTo>
                <a:lnTo>
                  <a:pt x="3123" y="946"/>
                </a:lnTo>
                <a:lnTo>
                  <a:pt x="3112" y="894"/>
                </a:lnTo>
                <a:lnTo>
                  <a:pt x="3097" y="847"/>
                </a:lnTo>
                <a:lnTo>
                  <a:pt x="3112" y="904"/>
                </a:lnTo>
                <a:lnTo>
                  <a:pt x="3117" y="966"/>
                </a:lnTo>
                <a:lnTo>
                  <a:pt x="3117" y="1018"/>
                </a:lnTo>
                <a:lnTo>
                  <a:pt x="3097" y="1024"/>
                </a:lnTo>
                <a:lnTo>
                  <a:pt x="3102" y="992"/>
                </a:lnTo>
                <a:lnTo>
                  <a:pt x="3102" y="977"/>
                </a:lnTo>
                <a:lnTo>
                  <a:pt x="3097" y="982"/>
                </a:lnTo>
                <a:lnTo>
                  <a:pt x="3091" y="1013"/>
                </a:lnTo>
                <a:lnTo>
                  <a:pt x="3086" y="1013"/>
                </a:lnTo>
                <a:lnTo>
                  <a:pt x="3102" y="951"/>
                </a:lnTo>
                <a:lnTo>
                  <a:pt x="3102" y="920"/>
                </a:lnTo>
                <a:lnTo>
                  <a:pt x="3097" y="894"/>
                </a:lnTo>
                <a:lnTo>
                  <a:pt x="3081" y="847"/>
                </a:lnTo>
                <a:lnTo>
                  <a:pt x="3071" y="831"/>
                </a:lnTo>
                <a:lnTo>
                  <a:pt x="3060" y="821"/>
                </a:lnTo>
                <a:lnTo>
                  <a:pt x="3050" y="816"/>
                </a:lnTo>
                <a:lnTo>
                  <a:pt x="3060" y="831"/>
                </a:lnTo>
                <a:lnTo>
                  <a:pt x="3076" y="868"/>
                </a:lnTo>
                <a:lnTo>
                  <a:pt x="3086" y="915"/>
                </a:lnTo>
                <a:lnTo>
                  <a:pt x="3091" y="925"/>
                </a:lnTo>
                <a:lnTo>
                  <a:pt x="3086" y="920"/>
                </a:lnTo>
                <a:lnTo>
                  <a:pt x="3071" y="873"/>
                </a:lnTo>
                <a:lnTo>
                  <a:pt x="3081" y="920"/>
                </a:lnTo>
                <a:lnTo>
                  <a:pt x="3081" y="935"/>
                </a:lnTo>
                <a:lnTo>
                  <a:pt x="3076" y="940"/>
                </a:lnTo>
                <a:lnTo>
                  <a:pt x="3071" y="935"/>
                </a:lnTo>
                <a:lnTo>
                  <a:pt x="3065" y="925"/>
                </a:lnTo>
                <a:lnTo>
                  <a:pt x="3060" y="925"/>
                </a:lnTo>
                <a:lnTo>
                  <a:pt x="3065" y="946"/>
                </a:lnTo>
                <a:lnTo>
                  <a:pt x="3071" y="951"/>
                </a:lnTo>
                <a:lnTo>
                  <a:pt x="3076" y="946"/>
                </a:lnTo>
                <a:lnTo>
                  <a:pt x="3081" y="946"/>
                </a:lnTo>
                <a:lnTo>
                  <a:pt x="3081" y="951"/>
                </a:lnTo>
                <a:lnTo>
                  <a:pt x="3076" y="956"/>
                </a:lnTo>
                <a:lnTo>
                  <a:pt x="3076" y="961"/>
                </a:lnTo>
                <a:lnTo>
                  <a:pt x="3081" y="982"/>
                </a:lnTo>
                <a:lnTo>
                  <a:pt x="3076" y="998"/>
                </a:lnTo>
                <a:lnTo>
                  <a:pt x="3065" y="1034"/>
                </a:lnTo>
                <a:lnTo>
                  <a:pt x="3060" y="1029"/>
                </a:lnTo>
                <a:lnTo>
                  <a:pt x="3050" y="1034"/>
                </a:lnTo>
                <a:lnTo>
                  <a:pt x="3045" y="1039"/>
                </a:lnTo>
                <a:lnTo>
                  <a:pt x="3045" y="1044"/>
                </a:lnTo>
                <a:lnTo>
                  <a:pt x="3050" y="1050"/>
                </a:lnTo>
                <a:lnTo>
                  <a:pt x="3039" y="1065"/>
                </a:lnTo>
                <a:lnTo>
                  <a:pt x="3034" y="1086"/>
                </a:lnTo>
                <a:lnTo>
                  <a:pt x="3034" y="1102"/>
                </a:lnTo>
                <a:lnTo>
                  <a:pt x="3045" y="1122"/>
                </a:lnTo>
                <a:lnTo>
                  <a:pt x="3060" y="1128"/>
                </a:lnTo>
                <a:lnTo>
                  <a:pt x="3086" y="1133"/>
                </a:lnTo>
                <a:lnTo>
                  <a:pt x="3149" y="1128"/>
                </a:lnTo>
                <a:lnTo>
                  <a:pt x="3237" y="1107"/>
                </a:lnTo>
                <a:lnTo>
                  <a:pt x="3175" y="1117"/>
                </a:lnTo>
                <a:lnTo>
                  <a:pt x="3143" y="1122"/>
                </a:lnTo>
                <a:lnTo>
                  <a:pt x="3123" y="1117"/>
                </a:lnTo>
                <a:lnTo>
                  <a:pt x="3102" y="1112"/>
                </a:lnTo>
                <a:lnTo>
                  <a:pt x="3117" y="1112"/>
                </a:lnTo>
                <a:lnTo>
                  <a:pt x="3185" y="1107"/>
                </a:lnTo>
                <a:lnTo>
                  <a:pt x="3190" y="1107"/>
                </a:lnTo>
                <a:lnTo>
                  <a:pt x="3195" y="1107"/>
                </a:lnTo>
                <a:lnTo>
                  <a:pt x="3258" y="1096"/>
                </a:lnTo>
                <a:lnTo>
                  <a:pt x="3336" y="1070"/>
                </a:lnTo>
                <a:lnTo>
                  <a:pt x="3356" y="1086"/>
                </a:lnTo>
                <a:lnTo>
                  <a:pt x="3367" y="1096"/>
                </a:lnTo>
                <a:lnTo>
                  <a:pt x="3382" y="1122"/>
                </a:lnTo>
                <a:lnTo>
                  <a:pt x="3388" y="1117"/>
                </a:lnTo>
                <a:lnTo>
                  <a:pt x="3398" y="1122"/>
                </a:lnTo>
                <a:lnTo>
                  <a:pt x="3398" y="1133"/>
                </a:lnTo>
                <a:lnTo>
                  <a:pt x="3403" y="1133"/>
                </a:lnTo>
                <a:lnTo>
                  <a:pt x="3403" y="1122"/>
                </a:lnTo>
                <a:lnTo>
                  <a:pt x="3424" y="1128"/>
                </a:lnTo>
                <a:lnTo>
                  <a:pt x="3429" y="1128"/>
                </a:lnTo>
                <a:lnTo>
                  <a:pt x="3429" y="1122"/>
                </a:lnTo>
                <a:lnTo>
                  <a:pt x="3429" y="1107"/>
                </a:lnTo>
                <a:lnTo>
                  <a:pt x="3414" y="1091"/>
                </a:lnTo>
                <a:lnTo>
                  <a:pt x="3403" y="1081"/>
                </a:lnTo>
                <a:lnTo>
                  <a:pt x="3382" y="1076"/>
                </a:lnTo>
                <a:lnTo>
                  <a:pt x="3367" y="1060"/>
                </a:lnTo>
                <a:lnTo>
                  <a:pt x="3382" y="1055"/>
                </a:lnTo>
                <a:lnTo>
                  <a:pt x="3403" y="1044"/>
                </a:lnTo>
                <a:lnTo>
                  <a:pt x="3388" y="1050"/>
                </a:lnTo>
                <a:lnTo>
                  <a:pt x="3403" y="1029"/>
                </a:lnTo>
                <a:lnTo>
                  <a:pt x="3408" y="1029"/>
                </a:lnTo>
                <a:lnTo>
                  <a:pt x="3414" y="1029"/>
                </a:lnTo>
                <a:lnTo>
                  <a:pt x="3408" y="1029"/>
                </a:lnTo>
                <a:lnTo>
                  <a:pt x="3450" y="1008"/>
                </a:lnTo>
                <a:lnTo>
                  <a:pt x="3408" y="1018"/>
                </a:lnTo>
                <a:lnTo>
                  <a:pt x="3408" y="1013"/>
                </a:lnTo>
                <a:lnTo>
                  <a:pt x="3414" y="987"/>
                </a:lnTo>
                <a:lnTo>
                  <a:pt x="3429" y="961"/>
                </a:lnTo>
                <a:lnTo>
                  <a:pt x="3434" y="951"/>
                </a:lnTo>
                <a:lnTo>
                  <a:pt x="3429" y="946"/>
                </a:lnTo>
                <a:lnTo>
                  <a:pt x="3434" y="946"/>
                </a:lnTo>
                <a:lnTo>
                  <a:pt x="3460" y="992"/>
                </a:lnTo>
                <a:lnTo>
                  <a:pt x="3471" y="1008"/>
                </a:lnTo>
                <a:lnTo>
                  <a:pt x="3471" y="1013"/>
                </a:lnTo>
                <a:lnTo>
                  <a:pt x="3471" y="1018"/>
                </a:lnTo>
                <a:lnTo>
                  <a:pt x="3476" y="1018"/>
                </a:lnTo>
                <a:lnTo>
                  <a:pt x="3476" y="1024"/>
                </a:lnTo>
                <a:lnTo>
                  <a:pt x="3481" y="1034"/>
                </a:lnTo>
                <a:lnTo>
                  <a:pt x="3481" y="1029"/>
                </a:lnTo>
                <a:lnTo>
                  <a:pt x="3481" y="1034"/>
                </a:lnTo>
                <a:lnTo>
                  <a:pt x="3481" y="1029"/>
                </a:lnTo>
                <a:lnTo>
                  <a:pt x="3465" y="977"/>
                </a:lnTo>
                <a:lnTo>
                  <a:pt x="3460" y="982"/>
                </a:lnTo>
                <a:lnTo>
                  <a:pt x="3434" y="940"/>
                </a:lnTo>
                <a:lnTo>
                  <a:pt x="3434" y="915"/>
                </a:lnTo>
                <a:lnTo>
                  <a:pt x="3450" y="935"/>
                </a:lnTo>
                <a:lnTo>
                  <a:pt x="3460" y="925"/>
                </a:lnTo>
                <a:lnTo>
                  <a:pt x="3471" y="935"/>
                </a:lnTo>
                <a:lnTo>
                  <a:pt x="3476" y="940"/>
                </a:lnTo>
                <a:lnTo>
                  <a:pt x="3476" y="920"/>
                </a:lnTo>
                <a:lnTo>
                  <a:pt x="3471" y="852"/>
                </a:lnTo>
                <a:lnTo>
                  <a:pt x="3465" y="831"/>
                </a:lnTo>
                <a:lnTo>
                  <a:pt x="3450" y="790"/>
                </a:lnTo>
                <a:lnTo>
                  <a:pt x="3439" y="774"/>
                </a:lnTo>
                <a:lnTo>
                  <a:pt x="3424" y="769"/>
                </a:lnTo>
                <a:lnTo>
                  <a:pt x="3403" y="764"/>
                </a:lnTo>
                <a:lnTo>
                  <a:pt x="3398" y="759"/>
                </a:lnTo>
                <a:lnTo>
                  <a:pt x="3398" y="753"/>
                </a:lnTo>
                <a:lnTo>
                  <a:pt x="3408" y="753"/>
                </a:lnTo>
                <a:lnTo>
                  <a:pt x="3429" y="753"/>
                </a:lnTo>
                <a:lnTo>
                  <a:pt x="3450" y="774"/>
                </a:lnTo>
                <a:lnTo>
                  <a:pt x="3471" y="795"/>
                </a:lnTo>
                <a:lnTo>
                  <a:pt x="3476" y="821"/>
                </a:lnTo>
                <a:lnTo>
                  <a:pt x="3486" y="837"/>
                </a:lnTo>
                <a:lnTo>
                  <a:pt x="3476" y="805"/>
                </a:lnTo>
                <a:lnTo>
                  <a:pt x="3476" y="790"/>
                </a:lnTo>
                <a:lnTo>
                  <a:pt x="3481" y="800"/>
                </a:lnTo>
                <a:lnTo>
                  <a:pt x="3486" y="805"/>
                </a:lnTo>
                <a:lnTo>
                  <a:pt x="3491" y="811"/>
                </a:lnTo>
                <a:lnTo>
                  <a:pt x="3507" y="800"/>
                </a:lnTo>
                <a:lnTo>
                  <a:pt x="3512" y="805"/>
                </a:lnTo>
                <a:lnTo>
                  <a:pt x="3507" y="847"/>
                </a:lnTo>
                <a:lnTo>
                  <a:pt x="3507" y="899"/>
                </a:lnTo>
                <a:lnTo>
                  <a:pt x="3512" y="925"/>
                </a:lnTo>
                <a:lnTo>
                  <a:pt x="3523" y="935"/>
                </a:lnTo>
                <a:lnTo>
                  <a:pt x="3533" y="935"/>
                </a:lnTo>
                <a:lnTo>
                  <a:pt x="3538" y="925"/>
                </a:lnTo>
                <a:lnTo>
                  <a:pt x="3538" y="915"/>
                </a:lnTo>
                <a:lnTo>
                  <a:pt x="3528" y="909"/>
                </a:lnTo>
                <a:lnTo>
                  <a:pt x="3517" y="909"/>
                </a:lnTo>
                <a:lnTo>
                  <a:pt x="3517" y="904"/>
                </a:lnTo>
                <a:lnTo>
                  <a:pt x="3517" y="894"/>
                </a:lnTo>
                <a:lnTo>
                  <a:pt x="3533" y="868"/>
                </a:lnTo>
                <a:lnTo>
                  <a:pt x="3543" y="857"/>
                </a:lnTo>
                <a:lnTo>
                  <a:pt x="3549" y="857"/>
                </a:lnTo>
                <a:lnTo>
                  <a:pt x="3554" y="868"/>
                </a:lnTo>
                <a:lnTo>
                  <a:pt x="3554" y="894"/>
                </a:lnTo>
                <a:lnTo>
                  <a:pt x="3554" y="951"/>
                </a:lnTo>
                <a:lnTo>
                  <a:pt x="3564" y="982"/>
                </a:lnTo>
                <a:lnTo>
                  <a:pt x="3575" y="1003"/>
                </a:lnTo>
                <a:lnTo>
                  <a:pt x="3585" y="1013"/>
                </a:lnTo>
                <a:lnTo>
                  <a:pt x="3569" y="987"/>
                </a:lnTo>
                <a:lnTo>
                  <a:pt x="3569" y="977"/>
                </a:lnTo>
                <a:lnTo>
                  <a:pt x="3590" y="992"/>
                </a:lnTo>
                <a:lnTo>
                  <a:pt x="3606" y="1018"/>
                </a:lnTo>
                <a:lnTo>
                  <a:pt x="3616" y="1044"/>
                </a:lnTo>
                <a:lnTo>
                  <a:pt x="3627" y="1096"/>
                </a:lnTo>
                <a:lnTo>
                  <a:pt x="3627" y="1128"/>
                </a:lnTo>
                <a:lnTo>
                  <a:pt x="3621" y="1128"/>
                </a:lnTo>
                <a:lnTo>
                  <a:pt x="3621" y="1112"/>
                </a:lnTo>
                <a:lnTo>
                  <a:pt x="3611" y="1076"/>
                </a:lnTo>
                <a:lnTo>
                  <a:pt x="3606" y="1055"/>
                </a:lnTo>
                <a:lnTo>
                  <a:pt x="3590" y="1039"/>
                </a:lnTo>
                <a:lnTo>
                  <a:pt x="3575" y="1018"/>
                </a:lnTo>
                <a:lnTo>
                  <a:pt x="3554" y="961"/>
                </a:lnTo>
                <a:lnTo>
                  <a:pt x="3549" y="951"/>
                </a:lnTo>
                <a:lnTo>
                  <a:pt x="3543" y="966"/>
                </a:lnTo>
                <a:lnTo>
                  <a:pt x="3543" y="998"/>
                </a:lnTo>
                <a:lnTo>
                  <a:pt x="3538" y="1024"/>
                </a:lnTo>
                <a:lnTo>
                  <a:pt x="3528" y="1034"/>
                </a:lnTo>
                <a:lnTo>
                  <a:pt x="3528" y="1029"/>
                </a:lnTo>
                <a:lnTo>
                  <a:pt x="3523" y="1013"/>
                </a:lnTo>
                <a:lnTo>
                  <a:pt x="3512" y="1003"/>
                </a:lnTo>
                <a:lnTo>
                  <a:pt x="3502" y="998"/>
                </a:lnTo>
                <a:lnTo>
                  <a:pt x="3491" y="1003"/>
                </a:lnTo>
                <a:lnTo>
                  <a:pt x="3491" y="1008"/>
                </a:lnTo>
                <a:lnTo>
                  <a:pt x="3497" y="1008"/>
                </a:lnTo>
                <a:lnTo>
                  <a:pt x="3491" y="1024"/>
                </a:lnTo>
                <a:lnTo>
                  <a:pt x="3497" y="1029"/>
                </a:lnTo>
                <a:lnTo>
                  <a:pt x="3502" y="1018"/>
                </a:lnTo>
                <a:lnTo>
                  <a:pt x="3502" y="1024"/>
                </a:lnTo>
                <a:lnTo>
                  <a:pt x="3502" y="1034"/>
                </a:lnTo>
                <a:lnTo>
                  <a:pt x="3507" y="1034"/>
                </a:lnTo>
                <a:lnTo>
                  <a:pt x="3517" y="1065"/>
                </a:lnTo>
                <a:lnTo>
                  <a:pt x="3507" y="1096"/>
                </a:lnTo>
                <a:lnTo>
                  <a:pt x="3486" y="1039"/>
                </a:lnTo>
                <a:lnTo>
                  <a:pt x="3491" y="1060"/>
                </a:lnTo>
                <a:lnTo>
                  <a:pt x="3486" y="1055"/>
                </a:lnTo>
                <a:lnTo>
                  <a:pt x="3507" y="1107"/>
                </a:lnTo>
                <a:lnTo>
                  <a:pt x="3497" y="1143"/>
                </a:lnTo>
                <a:lnTo>
                  <a:pt x="3491" y="1179"/>
                </a:lnTo>
                <a:lnTo>
                  <a:pt x="3486" y="1185"/>
                </a:lnTo>
                <a:lnTo>
                  <a:pt x="3486" y="1169"/>
                </a:lnTo>
                <a:lnTo>
                  <a:pt x="3481" y="1164"/>
                </a:lnTo>
                <a:lnTo>
                  <a:pt x="3465" y="1242"/>
                </a:lnTo>
                <a:lnTo>
                  <a:pt x="3476" y="1211"/>
                </a:lnTo>
                <a:lnTo>
                  <a:pt x="3481" y="1200"/>
                </a:lnTo>
                <a:lnTo>
                  <a:pt x="3486" y="1205"/>
                </a:lnTo>
                <a:lnTo>
                  <a:pt x="3491" y="1195"/>
                </a:lnTo>
                <a:lnTo>
                  <a:pt x="3491" y="1257"/>
                </a:lnTo>
                <a:lnTo>
                  <a:pt x="3491" y="1273"/>
                </a:lnTo>
                <a:lnTo>
                  <a:pt x="3491" y="1268"/>
                </a:lnTo>
                <a:lnTo>
                  <a:pt x="3497" y="1200"/>
                </a:lnTo>
                <a:lnTo>
                  <a:pt x="3502" y="1164"/>
                </a:lnTo>
                <a:lnTo>
                  <a:pt x="3507" y="1159"/>
                </a:lnTo>
                <a:lnTo>
                  <a:pt x="3512" y="1164"/>
                </a:lnTo>
                <a:lnTo>
                  <a:pt x="3523" y="1174"/>
                </a:lnTo>
                <a:lnTo>
                  <a:pt x="3523" y="1179"/>
                </a:lnTo>
                <a:lnTo>
                  <a:pt x="3523" y="1185"/>
                </a:lnTo>
                <a:lnTo>
                  <a:pt x="3533" y="1257"/>
                </a:lnTo>
                <a:lnTo>
                  <a:pt x="3538" y="1335"/>
                </a:lnTo>
                <a:lnTo>
                  <a:pt x="3533" y="1377"/>
                </a:lnTo>
                <a:lnTo>
                  <a:pt x="3528" y="1434"/>
                </a:lnTo>
                <a:lnTo>
                  <a:pt x="3523" y="1398"/>
                </a:lnTo>
                <a:lnTo>
                  <a:pt x="3523" y="1429"/>
                </a:lnTo>
                <a:lnTo>
                  <a:pt x="3523" y="1439"/>
                </a:lnTo>
                <a:lnTo>
                  <a:pt x="3517" y="1429"/>
                </a:lnTo>
                <a:lnTo>
                  <a:pt x="3507" y="1315"/>
                </a:lnTo>
                <a:lnTo>
                  <a:pt x="3497" y="1237"/>
                </a:lnTo>
                <a:lnTo>
                  <a:pt x="3497" y="1330"/>
                </a:lnTo>
                <a:lnTo>
                  <a:pt x="3512" y="1460"/>
                </a:lnTo>
                <a:lnTo>
                  <a:pt x="3533" y="1616"/>
                </a:lnTo>
                <a:lnTo>
                  <a:pt x="3528" y="1673"/>
                </a:lnTo>
                <a:lnTo>
                  <a:pt x="3528" y="1657"/>
                </a:lnTo>
                <a:lnTo>
                  <a:pt x="3517" y="1626"/>
                </a:lnTo>
                <a:lnTo>
                  <a:pt x="3517" y="1611"/>
                </a:lnTo>
                <a:lnTo>
                  <a:pt x="3523" y="1647"/>
                </a:lnTo>
                <a:lnTo>
                  <a:pt x="3523" y="1663"/>
                </a:lnTo>
                <a:lnTo>
                  <a:pt x="3517" y="1657"/>
                </a:lnTo>
                <a:lnTo>
                  <a:pt x="3512" y="1621"/>
                </a:lnTo>
                <a:lnTo>
                  <a:pt x="3502" y="1564"/>
                </a:lnTo>
                <a:lnTo>
                  <a:pt x="3497" y="1528"/>
                </a:lnTo>
                <a:lnTo>
                  <a:pt x="3497" y="1522"/>
                </a:lnTo>
                <a:lnTo>
                  <a:pt x="3491" y="1528"/>
                </a:lnTo>
                <a:lnTo>
                  <a:pt x="3497" y="1538"/>
                </a:lnTo>
                <a:lnTo>
                  <a:pt x="3486" y="1502"/>
                </a:lnTo>
                <a:lnTo>
                  <a:pt x="3486" y="1491"/>
                </a:lnTo>
                <a:lnTo>
                  <a:pt x="3486" y="1512"/>
                </a:lnTo>
                <a:lnTo>
                  <a:pt x="3497" y="1564"/>
                </a:lnTo>
                <a:lnTo>
                  <a:pt x="3512" y="1621"/>
                </a:lnTo>
                <a:lnTo>
                  <a:pt x="3517" y="1673"/>
                </a:lnTo>
                <a:lnTo>
                  <a:pt x="3512" y="1668"/>
                </a:lnTo>
                <a:lnTo>
                  <a:pt x="3512" y="1652"/>
                </a:lnTo>
                <a:lnTo>
                  <a:pt x="3512" y="1668"/>
                </a:lnTo>
                <a:lnTo>
                  <a:pt x="3507" y="1663"/>
                </a:lnTo>
                <a:lnTo>
                  <a:pt x="3507" y="1652"/>
                </a:lnTo>
                <a:lnTo>
                  <a:pt x="3502" y="1611"/>
                </a:lnTo>
                <a:lnTo>
                  <a:pt x="3491" y="1564"/>
                </a:lnTo>
                <a:lnTo>
                  <a:pt x="3497" y="1585"/>
                </a:lnTo>
                <a:lnTo>
                  <a:pt x="3497" y="1595"/>
                </a:lnTo>
                <a:lnTo>
                  <a:pt x="3491" y="1585"/>
                </a:lnTo>
                <a:lnTo>
                  <a:pt x="3497" y="1621"/>
                </a:lnTo>
                <a:lnTo>
                  <a:pt x="3497" y="1626"/>
                </a:lnTo>
                <a:lnTo>
                  <a:pt x="3502" y="1663"/>
                </a:lnTo>
                <a:lnTo>
                  <a:pt x="3491" y="1657"/>
                </a:lnTo>
                <a:lnTo>
                  <a:pt x="3481" y="1626"/>
                </a:lnTo>
                <a:lnTo>
                  <a:pt x="3465" y="1538"/>
                </a:lnTo>
                <a:lnTo>
                  <a:pt x="3481" y="1631"/>
                </a:lnTo>
                <a:lnTo>
                  <a:pt x="3460" y="1538"/>
                </a:lnTo>
                <a:lnTo>
                  <a:pt x="3465" y="1579"/>
                </a:lnTo>
                <a:lnTo>
                  <a:pt x="3471" y="1595"/>
                </a:lnTo>
                <a:lnTo>
                  <a:pt x="3465" y="1585"/>
                </a:lnTo>
                <a:lnTo>
                  <a:pt x="3471" y="1616"/>
                </a:lnTo>
                <a:lnTo>
                  <a:pt x="3476" y="1657"/>
                </a:lnTo>
                <a:lnTo>
                  <a:pt x="3471" y="1663"/>
                </a:lnTo>
                <a:lnTo>
                  <a:pt x="3465" y="1663"/>
                </a:lnTo>
                <a:lnTo>
                  <a:pt x="3471" y="1673"/>
                </a:lnTo>
                <a:lnTo>
                  <a:pt x="3481" y="1683"/>
                </a:lnTo>
                <a:lnTo>
                  <a:pt x="3486" y="1709"/>
                </a:lnTo>
                <a:lnTo>
                  <a:pt x="3476" y="1720"/>
                </a:lnTo>
                <a:lnTo>
                  <a:pt x="3465" y="1715"/>
                </a:lnTo>
                <a:lnTo>
                  <a:pt x="3424" y="1694"/>
                </a:lnTo>
                <a:lnTo>
                  <a:pt x="3408" y="1689"/>
                </a:lnTo>
                <a:lnTo>
                  <a:pt x="3393" y="1694"/>
                </a:lnTo>
                <a:lnTo>
                  <a:pt x="3372" y="1621"/>
                </a:lnTo>
                <a:lnTo>
                  <a:pt x="3398" y="1605"/>
                </a:lnTo>
                <a:lnTo>
                  <a:pt x="3408" y="1600"/>
                </a:lnTo>
                <a:lnTo>
                  <a:pt x="3398" y="1569"/>
                </a:lnTo>
                <a:lnTo>
                  <a:pt x="3377" y="1590"/>
                </a:lnTo>
                <a:lnTo>
                  <a:pt x="3367" y="1611"/>
                </a:lnTo>
                <a:lnTo>
                  <a:pt x="3294" y="1408"/>
                </a:lnTo>
                <a:lnTo>
                  <a:pt x="3325" y="1486"/>
                </a:lnTo>
                <a:lnTo>
                  <a:pt x="3372" y="1637"/>
                </a:lnTo>
                <a:lnTo>
                  <a:pt x="3377" y="1647"/>
                </a:lnTo>
                <a:lnTo>
                  <a:pt x="3372" y="1652"/>
                </a:lnTo>
                <a:lnTo>
                  <a:pt x="3346" y="1579"/>
                </a:lnTo>
                <a:lnTo>
                  <a:pt x="3362" y="1637"/>
                </a:lnTo>
                <a:lnTo>
                  <a:pt x="3362" y="1652"/>
                </a:lnTo>
                <a:lnTo>
                  <a:pt x="3356" y="1668"/>
                </a:lnTo>
                <a:lnTo>
                  <a:pt x="3351" y="1657"/>
                </a:lnTo>
                <a:lnTo>
                  <a:pt x="3346" y="1657"/>
                </a:lnTo>
                <a:lnTo>
                  <a:pt x="3341" y="1657"/>
                </a:lnTo>
                <a:lnTo>
                  <a:pt x="3330" y="1647"/>
                </a:lnTo>
                <a:lnTo>
                  <a:pt x="3325" y="1642"/>
                </a:lnTo>
                <a:lnTo>
                  <a:pt x="3336" y="1642"/>
                </a:lnTo>
                <a:lnTo>
                  <a:pt x="3341" y="1642"/>
                </a:lnTo>
                <a:lnTo>
                  <a:pt x="3346" y="1637"/>
                </a:lnTo>
                <a:lnTo>
                  <a:pt x="3330" y="1611"/>
                </a:lnTo>
                <a:lnTo>
                  <a:pt x="3320" y="1595"/>
                </a:lnTo>
                <a:lnTo>
                  <a:pt x="3310" y="1590"/>
                </a:lnTo>
                <a:lnTo>
                  <a:pt x="3299" y="1595"/>
                </a:lnTo>
                <a:lnTo>
                  <a:pt x="3315" y="1600"/>
                </a:lnTo>
                <a:lnTo>
                  <a:pt x="3336" y="1626"/>
                </a:lnTo>
                <a:lnTo>
                  <a:pt x="3336" y="1631"/>
                </a:lnTo>
                <a:lnTo>
                  <a:pt x="3325" y="1631"/>
                </a:lnTo>
                <a:lnTo>
                  <a:pt x="3315" y="1626"/>
                </a:lnTo>
                <a:lnTo>
                  <a:pt x="3304" y="1631"/>
                </a:lnTo>
                <a:lnTo>
                  <a:pt x="3299" y="1631"/>
                </a:lnTo>
                <a:lnTo>
                  <a:pt x="3299" y="1637"/>
                </a:lnTo>
                <a:lnTo>
                  <a:pt x="3310" y="1647"/>
                </a:lnTo>
                <a:lnTo>
                  <a:pt x="3330" y="1657"/>
                </a:lnTo>
                <a:lnTo>
                  <a:pt x="3351" y="1678"/>
                </a:lnTo>
                <a:lnTo>
                  <a:pt x="3351" y="1683"/>
                </a:lnTo>
                <a:lnTo>
                  <a:pt x="3351" y="1689"/>
                </a:lnTo>
                <a:lnTo>
                  <a:pt x="3346" y="1704"/>
                </a:lnTo>
                <a:lnTo>
                  <a:pt x="3341" y="1704"/>
                </a:lnTo>
                <a:lnTo>
                  <a:pt x="3330" y="1704"/>
                </a:lnTo>
                <a:lnTo>
                  <a:pt x="3330" y="1709"/>
                </a:lnTo>
                <a:lnTo>
                  <a:pt x="3341" y="1715"/>
                </a:lnTo>
                <a:lnTo>
                  <a:pt x="3320" y="1735"/>
                </a:lnTo>
                <a:lnTo>
                  <a:pt x="3320" y="1746"/>
                </a:lnTo>
                <a:lnTo>
                  <a:pt x="3320" y="1756"/>
                </a:lnTo>
                <a:lnTo>
                  <a:pt x="3320" y="1772"/>
                </a:lnTo>
                <a:lnTo>
                  <a:pt x="3315" y="1782"/>
                </a:lnTo>
                <a:lnTo>
                  <a:pt x="3299" y="1777"/>
                </a:lnTo>
                <a:lnTo>
                  <a:pt x="3289" y="1772"/>
                </a:lnTo>
                <a:lnTo>
                  <a:pt x="3294" y="1808"/>
                </a:lnTo>
                <a:lnTo>
                  <a:pt x="3263" y="1829"/>
                </a:lnTo>
                <a:lnTo>
                  <a:pt x="3258" y="1829"/>
                </a:lnTo>
                <a:lnTo>
                  <a:pt x="3252" y="1813"/>
                </a:lnTo>
                <a:lnTo>
                  <a:pt x="3242" y="1808"/>
                </a:lnTo>
                <a:lnTo>
                  <a:pt x="3232" y="1808"/>
                </a:lnTo>
                <a:lnTo>
                  <a:pt x="3211" y="1824"/>
                </a:lnTo>
                <a:lnTo>
                  <a:pt x="3195" y="1834"/>
                </a:lnTo>
                <a:lnTo>
                  <a:pt x="3190" y="1844"/>
                </a:lnTo>
                <a:lnTo>
                  <a:pt x="3206" y="1855"/>
                </a:lnTo>
                <a:lnTo>
                  <a:pt x="3221" y="1855"/>
                </a:lnTo>
                <a:lnTo>
                  <a:pt x="3237" y="1855"/>
                </a:lnTo>
                <a:lnTo>
                  <a:pt x="3242" y="1865"/>
                </a:lnTo>
                <a:lnTo>
                  <a:pt x="3247" y="1876"/>
                </a:lnTo>
                <a:lnTo>
                  <a:pt x="3252" y="1876"/>
                </a:lnTo>
                <a:lnTo>
                  <a:pt x="3263" y="1860"/>
                </a:lnTo>
                <a:lnTo>
                  <a:pt x="3263" y="1855"/>
                </a:lnTo>
                <a:lnTo>
                  <a:pt x="3263" y="1860"/>
                </a:lnTo>
                <a:lnTo>
                  <a:pt x="3258" y="1870"/>
                </a:lnTo>
                <a:lnTo>
                  <a:pt x="3252" y="1876"/>
                </a:lnTo>
                <a:lnTo>
                  <a:pt x="3252" y="1881"/>
                </a:lnTo>
                <a:lnTo>
                  <a:pt x="3258" y="1891"/>
                </a:lnTo>
                <a:lnTo>
                  <a:pt x="3278" y="1865"/>
                </a:lnTo>
                <a:lnTo>
                  <a:pt x="3268" y="1902"/>
                </a:lnTo>
                <a:lnTo>
                  <a:pt x="3252" y="1922"/>
                </a:lnTo>
                <a:lnTo>
                  <a:pt x="3242" y="1933"/>
                </a:lnTo>
                <a:lnTo>
                  <a:pt x="3258" y="1922"/>
                </a:lnTo>
                <a:lnTo>
                  <a:pt x="3289" y="1902"/>
                </a:lnTo>
                <a:lnTo>
                  <a:pt x="3284" y="1912"/>
                </a:lnTo>
                <a:lnTo>
                  <a:pt x="3278" y="1922"/>
                </a:lnTo>
                <a:lnTo>
                  <a:pt x="3299" y="1891"/>
                </a:lnTo>
                <a:lnTo>
                  <a:pt x="3304" y="1928"/>
                </a:lnTo>
                <a:lnTo>
                  <a:pt x="3304" y="1943"/>
                </a:lnTo>
                <a:lnTo>
                  <a:pt x="3299" y="1943"/>
                </a:lnTo>
                <a:lnTo>
                  <a:pt x="3294" y="1938"/>
                </a:lnTo>
                <a:lnTo>
                  <a:pt x="3289" y="1933"/>
                </a:lnTo>
                <a:lnTo>
                  <a:pt x="3268" y="1938"/>
                </a:lnTo>
                <a:lnTo>
                  <a:pt x="3258" y="1948"/>
                </a:lnTo>
                <a:lnTo>
                  <a:pt x="3252" y="1954"/>
                </a:lnTo>
                <a:lnTo>
                  <a:pt x="3237" y="1995"/>
                </a:lnTo>
                <a:lnTo>
                  <a:pt x="3232" y="2005"/>
                </a:lnTo>
                <a:lnTo>
                  <a:pt x="3232" y="2011"/>
                </a:lnTo>
                <a:lnTo>
                  <a:pt x="3242" y="2011"/>
                </a:lnTo>
                <a:lnTo>
                  <a:pt x="3273" y="1995"/>
                </a:lnTo>
                <a:lnTo>
                  <a:pt x="3273" y="1990"/>
                </a:lnTo>
                <a:lnTo>
                  <a:pt x="3268" y="1990"/>
                </a:lnTo>
                <a:lnTo>
                  <a:pt x="3252" y="1990"/>
                </a:lnTo>
                <a:lnTo>
                  <a:pt x="3263" y="1974"/>
                </a:lnTo>
                <a:lnTo>
                  <a:pt x="3289" y="1985"/>
                </a:lnTo>
                <a:lnTo>
                  <a:pt x="3294" y="1990"/>
                </a:lnTo>
                <a:lnTo>
                  <a:pt x="3289" y="1990"/>
                </a:lnTo>
                <a:lnTo>
                  <a:pt x="3289" y="1995"/>
                </a:lnTo>
                <a:lnTo>
                  <a:pt x="3289" y="2005"/>
                </a:lnTo>
                <a:lnTo>
                  <a:pt x="3284" y="2011"/>
                </a:lnTo>
                <a:lnTo>
                  <a:pt x="3278" y="2021"/>
                </a:lnTo>
                <a:lnTo>
                  <a:pt x="3263" y="2011"/>
                </a:lnTo>
                <a:lnTo>
                  <a:pt x="3258" y="2011"/>
                </a:lnTo>
                <a:lnTo>
                  <a:pt x="3242" y="2016"/>
                </a:lnTo>
                <a:lnTo>
                  <a:pt x="3237" y="2021"/>
                </a:lnTo>
                <a:lnTo>
                  <a:pt x="3247" y="2026"/>
                </a:lnTo>
                <a:lnTo>
                  <a:pt x="3258" y="2031"/>
                </a:lnTo>
                <a:lnTo>
                  <a:pt x="3263" y="2031"/>
                </a:lnTo>
                <a:lnTo>
                  <a:pt x="3263" y="2037"/>
                </a:lnTo>
                <a:lnTo>
                  <a:pt x="3252" y="2052"/>
                </a:lnTo>
                <a:lnTo>
                  <a:pt x="3232" y="2068"/>
                </a:lnTo>
                <a:lnTo>
                  <a:pt x="3221" y="2073"/>
                </a:lnTo>
                <a:lnTo>
                  <a:pt x="3216" y="2073"/>
                </a:lnTo>
                <a:lnTo>
                  <a:pt x="3211" y="2073"/>
                </a:lnTo>
                <a:lnTo>
                  <a:pt x="3211" y="2068"/>
                </a:lnTo>
                <a:lnTo>
                  <a:pt x="3226" y="2057"/>
                </a:lnTo>
                <a:lnTo>
                  <a:pt x="3211" y="2052"/>
                </a:lnTo>
                <a:lnTo>
                  <a:pt x="3180" y="2042"/>
                </a:lnTo>
                <a:lnTo>
                  <a:pt x="3175" y="2042"/>
                </a:lnTo>
                <a:lnTo>
                  <a:pt x="3175" y="2052"/>
                </a:lnTo>
                <a:lnTo>
                  <a:pt x="3169" y="2057"/>
                </a:lnTo>
                <a:lnTo>
                  <a:pt x="3164" y="2057"/>
                </a:lnTo>
                <a:lnTo>
                  <a:pt x="3169" y="2052"/>
                </a:lnTo>
                <a:lnTo>
                  <a:pt x="3164" y="2047"/>
                </a:lnTo>
                <a:lnTo>
                  <a:pt x="3154" y="2052"/>
                </a:lnTo>
                <a:lnTo>
                  <a:pt x="3149" y="2057"/>
                </a:lnTo>
                <a:lnTo>
                  <a:pt x="3149" y="2068"/>
                </a:lnTo>
                <a:lnTo>
                  <a:pt x="3143" y="2068"/>
                </a:lnTo>
                <a:lnTo>
                  <a:pt x="3133" y="2068"/>
                </a:lnTo>
                <a:lnTo>
                  <a:pt x="3128" y="2073"/>
                </a:lnTo>
                <a:lnTo>
                  <a:pt x="3128" y="2078"/>
                </a:lnTo>
                <a:lnTo>
                  <a:pt x="3128" y="2083"/>
                </a:lnTo>
                <a:lnTo>
                  <a:pt x="3133" y="2089"/>
                </a:lnTo>
                <a:lnTo>
                  <a:pt x="3143" y="2089"/>
                </a:lnTo>
                <a:lnTo>
                  <a:pt x="3149" y="2094"/>
                </a:lnTo>
                <a:lnTo>
                  <a:pt x="3149" y="2099"/>
                </a:lnTo>
                <a:lnTo>
                  <a:pt x="3154" y="2109"/>
                </a:lnTo>
                <a:lnTo>
                  <a:pt x="3149" y="2115"/>
                </a:lnTo>
                <a:lnTo>
                  <a:pt x="3143" y="2120"/>
                </a:lnTo>
                <a:lnTo>
                  <a:pt x="3128" y="2120"/>
                </a:lnTo>
                <a:lnTo>
                  <a:pt x="3112" y="2115"/>
                </a:lnTo>
                <a:lnTo>
                  <a:pt x="3117" y="2120"/>
                </a:lnTo>
                <a:lnTo>
                  <a:pt x="3123" y="2130"/>
                </a:lnTo>
                <a:lnTo>
                  <a:pt x="3123" y="2135"/>
                </a:lnTo>
                <a:lnTo>
                  <a:pt x="3112" y="2135"/>
                </a:lnTo>
                <a:lnTo>
                  <a:pt x="3112" y="2146"/>
                </a:lnTo>
                <a:lnTo>
                  <a:pt x="3112" y="2156"/>
                </a:lnTo>
                <a:lnTo>
                  <a:pt x="3107" y="2156"/>
                </a:lnTo>
                <a:lnTo>
                  <a:pt x="3091" y="2161"/>
                </a:lnTo>
                <a:lnTo>
                  <a:pt x="3081" y="2167"/>
                </a:lnTo>
                <a:lnTo>
                  <a:pt x="3086" y="2167"/>
                </a:lnTo>
                <a:lnTo>
                  <a:pt x="3091" y="2172"/>
                </a:lnTo>
                <a:lnTo>
                  <a:pt x="3091" y="2182"/>
                </a:lnTo>
                <a:lnTo>
                  <a:pt x="3091" y="2187"/>
                </a:lnTo>
                <a:lnTo>
                  <a:pt x="3086" y="2192"/>
                </a:lnTo>
                <a:lnTo>
                  <a:pt x="3097" y="2198"/>
                </a:lnTo>
                <a:lnTo>
                  <a:pt x="3102" y="2203"/>
                </a:lnTo>
                <a:lnTo>
                  <a:pt x="3102" y="2208"/>
                </a:lnTo>
                <a:lnTo>
                  <a:pt x="3102" y="2213"/>
                </a:lnTo>
                <a:lnTo>
                  <a:pt x="3107" y="2213"/>
                </a:lnTo>
                <a:lnTo>
                  <a:pt x="3112" y="2213"/>
                </a:lnTo>
                <a:lnTo>
                  <a:pt x="3117" y="2213"/>
                </a:lnTo>
                <a:lnTo>
                  <a:pt x="3117" y="2218"/>
                </a:lnTo>
                <a:lnTo>
                  <a:pt x="3123" y="2224"/>
                </a:lnTo>
                <a:lnTo>
                  <a:pt x="3128" y="2224"/>
                </a:lnTo>
                <a:lnTo>
                  <a:pt x="3138" y="2229"/>
                </a:lnTo>
                <a:lnTo>
                  <a:pt x="3143" y="2229"/>
                </a:lnTo>
                <a:lnTo>
                  <a:pt x="3149" y="2229"/>
                </a:lnTo>
                <a:lnTo>
                  <a:pt x="3154" y="2234"/>
                </a:lnTo>
                <a:lnTo>
                  <a:pt x="3154" y="2239"/>
                </a:lnTo>
                <a:lnTo>
                  <a:pt x="3159" y="2250"/>
                </a:lnTo>
                <a:lnTo>
                  <a:pt x="3169" y="2260"/>
                </a:lnTo>
                <a:lnTo>
                  <a:pt x="3169" y="2265"/>
                </a:lnTo>
                <a:lnTo>
                  <a:pt x="3164" y="2270"/>
                </a:lnTo>
                <a:lnTo>
                  <a:pt x="3164" y="2286"/>
                </a:lnTo>
                <a:lnTo>
                  <a:pt x="3169" y="2291"/>
                </a:lnTo>
                <a:lnTo>
                  <a:pt x="3169" y="2317"/>
                </a:lnTo>
                <a:lnTo>
                  <a:pt x="3175" y="2333"/>
                </a:lnTo>
                <a:lnTo>
                  <a:pt x="3195" y="2380"/>
                </a:lnTo>
                <a:lnTo>
                  <a:pt x="3190" y="2374"/>
                </a:lnTo>
                <a:lnTo>
                  <a:pt x="3185" y="2364"/>
                </a:lnTo>
                <a:lnTo>
                  <a:pt x="3180" y="2359"/>
                </a:lnTo>
                <a:lnTo>
                  <a:pt x="3180" y="2369"/>
                </a:lnTo>
                <a:lnTo>
                  <a:pt x="3185" y="2374"/>
                </a:lnTo>
                <a:lnTo>
                  <a:pt x="3180" y="2385"/>
                </a:lnTo>
                <a:lnTo>
                  <a:pt x="3185" y="2390"/>
                </a:lnTo>
                <a:lnTo>
                  <a:pt x="3190" y="2390"/>
                </a:lnTo>
                <a:lnTo>
                  <a:pt x="3190" y="2395"/>
                </a:lnTo>
                <a:lnTo>
                  <a:pt x="3185" y="2400"/>
                </a:lnTo>
                <a:lnTo>
                  <a:pt x="3180" y="2400"/>
                </a:lnTo>
                <a:lnTo>
                  <a:pt x="3180" y="2390"/>
                </a:lnTo>
                <a:lnTo>
                  <a:pt x="3175" y="2390"/>
                </a:lnTo>
                <a:lnTo>
                  <a:pt x="3169" y="2390"/>
                </a:lnTo>
                <a:lnTo>
                  <a:pt x="3169" y="2400"/>
                </a:lnTo>
                <a:lnTo>
                  <a:pt x="3164" y="2405"/>
                </a:lnTo>
                <a:lnTo>
                  <a:pt x="3175" y="2411"/>
                </a:lnTo>
                <a:lnTo>
                  <a:pt x="3175" y="2416"/>
                </a:lnTo>
                <a:lnTo>
                  <a:pt x="3159" y="2411"/>
                </a:lnTo>
                <a:lnTo>
                  <a:pt x="3138" y="2411"/>
                </a:lnTo>
                <a:lnTo>
                  <a:pt x="3133" y="2411"/>
                </a:lnTo>
                <a:lnTo>
                  <a:pt x="3128" y="2405"/>
                </a:lnTo>
                <a:lnTo>
                  <a:pt x="3107" y="2380"/>
                </a:lnTo>
                <a:lnTo>
                  <a:pt x="3091" y="2364"/>
                </a:lnTo>
                <a:lnTo>
                  <a:pt x="3086" y="2364"/>
                </a:lnTo>
                <a:lnTo>
                  <a:pt x="3086" y="2369"/>
                </a:lnTo>
                <a:lnTo>
                  <a:pt x="3086" y="2380"/>
                </a:lnTo>
                <a:lnTo>
                  <a:pt x="3097" y="2400"/>
                </a:lnTo>
                <a:lnTo>
                  <a:pt x="3128" y="2431"/>
                </a:lnTo>
                <a:lnTo>
                  <a:pt x="3128" y="2437"/>
                </a:lnTo>
                <a:lnTo>
                  <a:pt x="3128" y="2442"/>
                </a:lnTo>
                <a:lnTo>
                  <a:pt x="3128" y="2437"/>
                </a:lnTo>
                <a:lnTo>
                  <a:pt x="3123" y="2431"/>
                </a:lnTo>
                <a:lnTo>
                  <a:pt x="3117" y="2437"/>
                </a:lnTo>
                <a:lnTo>
                  <a:pt x="3117" y="2442"/>
                </a:lnTo>
                <a:lnTo>
                  <a:pt x="3112" y="2437"/>
                </a:lnTo>
                <a:lnTo>
                  <a:pt x="3107" y="2431"/>
                </a:lnTo>
                <a:lnTo>
                  <a:pt x="3102" y="2431"/>
                </a:lnTo>
                <a:lnTo>
                  <a:pt x="3091" y="2431"/>
                </a:lnTo>
                <a:lnTo>
                  <a:pt x="3086" y="2437"/>
                </a:lnTo>
                <a:lnTo>
                  <a:pt x="3081" y="2442"/>
                </a:lnTo>
                <a:lnTo>
                  <a:pt x="3076" y="2447"/>
                </a:lnTo>
                <a:lnTo>
                  <a:pt x="3045" y="2405"/>
                </a:lnTo>
                <a:lnTo>
                  <a:pt x="3034" y="2380"/>
                </a:lnTo>
                <a:lnTo>
                  <a:pt x="3029" y="2364"/>
                </a:lnTo>
                <a:lnTo>
                  <a:pt x="3019" y="2359"/>
                </a:lnTo>
                <a:lnTo>
                  <a:pt x="3013" y="2359"/>
                </a:lnTo>
                <a:lnTo>
                  <a:pt x="3013" y="2364"/>
                </a:lnTo>
                <a:lnTo>
                  <a:pt x="3019" y="2385"/>
                </a:lnTo>
                <a:lnTo>
                  <a:pt x="3045" y="2437"/>
                </a:lnTo>
                <a:lnTo>
                  <a:pt x="3055" y="2457"/>
                </a:lnTo>
                <a:lnTo>
                  <a:pt x="3050" y="2457"/>
                </a:lnTo>
                <a:lnTo>
                  <a:pt x="3045" y="2452"/>
                </a:lnTo>
                <a:lnTo>
                  <a:pt x="3045" y="2463"/>
                </a:lnTo>
                <a:lnTo>
                  <a:pt x="3039" y="2468"/>
                </a:lnTo>
                <a:lnTo>
                  <a:pt x="3039" y="2473"/>
                </a:lnTo>
                <a:lnTo>
                  <a:pt x="3045" y="2473"/>
                </a:lnTo>
                <a:lnTo>
                  <a:pt x="3039" y="2473"/>
                </a:lnTo>
                <a:lnTo>
                  <a:pt x="3039" y="2478"/>
                </a:lnTo>
                <a:lnTo>
                  <a:pt x="3039" y="2483"/>
                </a:lnTo>
                <a:lnTo>
                  <a:pt x="3039" y="2489"/>
                </a:lnTo>
                <a:lnTo>
                  <a:pt x="3039" y="2483"/>
                </a:lnTo>
                <a:lnTo>
                  <a:pt x="3034" y="2478"/>
                </a:lnTo>
                <a:lnTo>
                  <a:pt x="3029" y="2489"/>
                </a:lnTo>
                <a:lnTo>
                  <a:pt x="3034" y="2489"/>
                </a:lnTo>
                <a:lnTo>
                  <a:pt x="3024" y="2489"/>
                </a:lnTo>
                <a:lnTo>
                  <a:pt x="3013" y="2473"/>
                </a:lnTo>
                <a:lnTo>
                  <a:pt x="3008" y="2473"/>
                </a:lnTo>
                <a:lnTo>
                  <a:pt x="3008" y="2478"/>
                </a:lnTo>
                <a:lnTo>
                  <a:pt x="3003" y="2483"/>
                </a:lnTo>
                <a:lnTo>
                  <a:pt x="2998" y="2489"/>
                </a:lnTo>
                <a:lnTo>
                  <a:pt x="2676" y="2489"/>
                </a:lnTo>
                <a:lnTo>
                  <a:pt x="2655" y="2473"/>
                </a:lnTo>
                <a:lnTo>
                  <a:pt x="2660" y="2489"/>
                </a:lnTo>
                <a:lnTo>
                  <a:pt x="2400" y="2483"/>
                </a:lnTo>
                <a:lnTo>
                  <a:pt x="2115" y="2478"/>
                </a:lnTo>
                <a:lnTo>
                  <a:pt x="2037" y="2478"/>
                </a:lnTo>
                <a:lnTo>
                  <a:pt x="1995" y="2447"/>
                </a:lnTo>
                <a:lnTo>
                  <a:pt x="1980" y="2431"/>
                </a:lnTo>
                <a:lnTo>
                  <a:pt x="1990" y="2442"/>
                </a:lnTo>
                <a:lnTo>
                  <a:pt x="2021" y="2473"/>
                </a:lnTo>
                <a:lnTo>
                  <a:pt x="1855" y="2468"/>
                </a:lnTo>
                <a:lnTo>
                  <a:pt x="1595" y="2463"/>
                </a:lnTo>
                <a:lnTo>
                  <a:pt x="1335" y="2463"/>
                </a:lnTo>
                <a:lnTo>
                  <a:pt x="1081" y="2457"/>
                </a:lnTo>
                <a:lnTo>
                  <a:pt x="816" y="2442"/>
                </a:lnTo>
                <a:lnTo>
                  <a:pt x="707" y="2437"/>
                </a:lnTo>
                <a:lnTo>
                  <a:pt x="577" y="2437"/>
                </a:lnTo>
                <a:lnTo>
                  <a:pt x="322" y="2437"/>
                </a:lnTo>
                <a:lnTo>
                  <a:pt x="333" y="2369"/>
                </a:lnTo>
                <a:lnTo>
                  <a:pt x="333" y="2364"/>
                </a:lnTo>
                <a:lnTo>
                  <a:pt x="333" y="2374"/>
                </a:lnTo>
                <a:lnTo>
                  <a:pt x="327" y="2385"/>
                </a:lnTo>
                <a:lnTo>
                  <a:pt x="327" y="2364"/>
                </a:lnTo>
                <a:lnTo>
                  <a:pt x="327" y="2348"/>
                </a:lnTo>
                <a:lnTo>
                  <a:pt x="327" y="2343"/>
                </a:lnTo>
                <a:lnTo>
                  <a:pt x="327" y="2338"/>
                </a:lnTo>
                <a:lnTo>
                  <a:pt x="327" y="2333"/>
                </a:lnTo>
                <a:lnTo>
                  <a:pt x="322" y="2343"/>
                </a:lnTo>
                <a:lnTo>
                  <a:pt x="327" y="2260"/>
                </a:lnTo>
                <a:lnTo>
                  <a:pt x="333" y="2167"/>
                </a:lnTo>
                <a:lnTo>
                  <a:pt x="327" y="2167"/>
                </a:lnTo>
                <a:lnTo>
                  <a:pt x="327" y="2203"/>
                </a:lnTo>
                <a:lnTo>
                  <a:pt x="317" y="2229"/>
                </a:lnTo>
                <a:lnTo>
                  <a:pt x="322" y="2208"/>
                </a:lnTo>
                <a:lnTo>
                  <a:pt x="322" y="2192"/>
                </a:lnTo>
                <a:lnTo>
                  <a:pt x="322" y="2208"/>
                </a:lnTo>
                <a:lnTo>
                  <a:pt x="317" y="2213"/>
                </a:lnTo>
                <a:lnTo>
                  <a:pt x="317" y="2192"/>
                </a:lnTo>
                <a:lnTo>
                  <a:pt x="322" y="2172"/>
                </a:lnTo>
                <a:lnTo>
                  <a:pt x="322" y="2182"/>
                </a:lnTo>
                <a:lnTo>
                  <a:pt x="327" y="2156"/>
                </a:lnTo>
                <a:lnTo>
                  <a:pt x="333" y="2151"/>
                </a:lnTo>
                <a:lnTo>
                  <a:pt x="333" y="2141"/>
                </a:lnTo>
                <a:lnTo>
                  <a:pt x="338" y="2120"/>
                </a:lnTo>
                <a:lnTo>
                  <a:pt x="333" y="2115"/>
                </a:lnTo>
                <a:lnTo>
                  <a:pt x="327" y="2120"/>
                </a:lnTo>
                <a:lnTo>
                  <a:pt x="327" y="2094"/>
                </a:lnTo>
                <a:lnTo>
                  <a:pt x="327" y="2083"/>
                </a:lnTo>
                <a:lnTo>
                  <a:pt x="327" y="2073"/>
                </a:lnTo>
                <a:lnTo>
                  <a:pt x="327" y="2094"/>
                </a:lnTo>
                <a:lnTo>
                  <a:pt x="333" y="2052"/>
                </a:lnTo>
                <a:lnTo>
                  <a:pt x="333" y="2057"/>
                </a:lnTo>
                <a:lnTo>
                  <a:pt x="333" y="2037"/>
                </a:lnTo>
                <a:lnTo>
                  <a:pt x="338" y="2021"/>
                </a:lnTo>
                <a:lnTo>
                  <a:pt x="333" y="2016"/>
                </a:lnTo>
                <a:lnTo>
                  <a:pt x="333" y="2037"/>
                </a:lnTo>
                <a:lnTo>
                  <a:pt x="327" y="2052"/>
                </a:lnTo>
                <a:lnTo>
                  <a:pt x="327" y="2037"/>
                </a:lnTo>
                <a:lnTo>
                  <a:pt x="327" y="2016"/>
                </a:lnTo>
                <a:lnTo>
                  <a:pt x="322" y="2057"/>
                </a:lnTo>
                <a:lnTo>
                  <a:pt x="317" y="2078"/>
                </a:lnTo>
                <a:lnTo>
                  <a:pt x="317" y="2099"/>
                </a:lnTo>
                <a:lnTo>
                  <a:pt x="322" y="2094"/>
                </a:lnTo>
                <a:lnTo>
                  <a:pt x="317" y="2130"/>
                </a:lnTo>
                <a:lnTo>
                  <a:pt x="317" y="2161"/>
                </a:lnTo>
                <a:lnTo>
                  <a:pt x="307" y="2156"/>
                </a:lnTo>
                <a:lnTo>
                  <a:pt x="307" y="2234"/>
                </a:lnTo>
                <a:lnTo>
                  <a:pt x="307" y="2307"/>
                </a:lnTo>
                <a:lnTo>
                  <a:pt x="302" y="2322"/>
                </a:lnTo>
                <a:lnTo>
                  <a:pt x="302" y="2328"/>
                </a:lnTo>
                <a:lnTo>
                  <a:pt x="302" y="2333"/>
                </a:lnTo>
                <a:lnTo>
                  <a:pt x="296" y="2338"/>
                </a:lnTo>
                <a:lnTo>
                  <a:pt x="296" y="2343"/>
                </a:lnTo>
                <a:lnTo>
                  <a:pt x="302" y="2338"/>
                </a:lnTo>
                <a:lnTo>
                  <a:pt x="296" y="2354"/>
                </a:lnTo>
                <a:lnTo>
                  <a:pt x="296" y="2359"/>
                </a:lnTo>
                <a:lnTo>
                  <a:pt x="302" y="2364"/>
                </a:lnTo>
                <a:lnTo>
                  <a:pt x="302" y="2369"/>
                </a:lnTo>
                <a:lnTo>
                  <a:pt x="307" y="2354"/>
                </a:lnTo>
                <a:lnTo>
                  <a:pt x="307" y="2343"/>
                </a:lnTo>
                <a:lnTo>
                  <a:pt x="317" y="2343"/>
                </a:lnTo>
                <a:lnTo>
                  <a:pt x="307" y="2395"/>
                </a:lnTo>
                <a:lnTo>
                  <a:pt x="302" y="2416"/>
                </a:lnTo>
                <a:lnTo>
                  <a:pt x="296" y="2426"/>
                </a:lnTo>
                <a:lnTo>
                  <a:pt x="296" y="2437"/>
                </a:lnTo>
                <a:lnTo>
                  <a:pt x="291" y="2437"/>
                </a:lnTo>
                <a:lnTo>
                  <a:pt x="239" y="2447"/>
                </a:lnTo>
                <a:lnTo>
                  <a:pt x="208" y="2457"/>
                </a:lnTo>
                <a:lnTo>
                  <a:pt x="187" y="2468"/>
                </a:lnTo>
                <a:lnTo>
                  <a:pt x="187" y="2483"/>
                </a:lnTo>
                <a:lnTo>
                  <a:pt x="192" y="2494"/>
                </a:lnTo>
                <a:lnTo>
                  <a:pt x="203" y="2499"/>
                </a:lnTo>
                <a:lnTo>
                  <a:pt x="218" y="2509"/>
                </a:lnTo>
                <a:lnTo>
                  <a:pt x="255" y="2525"/>
                </a:lnTo>
                <a:lnTo>
                  <a:pt x="291" y="2530"/>
                </a:lnTo>
                <a:lnTo>
                  <a:pt x="286" y="2598"/>
                </a:lnTo>
                <a:lnTo>
                  <a:pt x="291" y="2598"/>
                </a:lnTo>
                <a:lnTo>
                  <a:pt x="286" y="2613"/>
                </a:lnTo>
                <a:lnTo>
                  <a:pt x="286" y="2634"/>
                </a:lnTo>
                <a:lnTo>
                  <a:pt x="291" y="2650"/>
                </a:lnTo>
                <a:lnTo>
                  <a:pt x="286" y="2660"/>
                </a:lnTo>
                <a:lnTo>
                  <a:pt x="296" y="2676"/>
                </a:lnTo>
                <a:lnTo>
                  <a:pt x="286" y="2717"/>
                </a:lnTo>
                <a:lnTo>
                  <a:pt x="291" y="2707"/>
                </a:lnTo>
                <a:lnTo>
                  <a:pt x="286" y="2722"/>
                </a:lnTo>
                <a:lnTo>
                  <a:pt x="286" y="2780"/>
                </a:lnTo>
                <a:lnTo>
                  <a:pt x="276" y="2842"/>
                </a:lnTo>
                <a:lnTo>
                  <a:pt x="281" y="2831"/>
                </a:lnTo>
                <a:lnTo>
                  <a:pt x="286" y="2837"/>
                </a:lnTo>
                <a:lnTo>
                  <a:pt x="276" y="2878"/>
                </a:lnTo>
                <a:lnTo>
                  <a:pt x="276" y="2930"/>
                </a:lnTo>
                <a:lnTo>
                  <a:pt x="281" y="2930"/>
                </a:lnTo>
                <a:lnTo>
                  <a:pt x="276" y="2946"/>
                </a:lnTo>
                <a:lnTo>
                  <a:pt x="281" y="2946"/>
                </a:lnTo>
                <a:lnTo>
                  <a:pt x="276" y="2998"/>
                </a:lnTo>
                <a:lnTo>
                  <a:pt x="270" y="3039"/>
                </a:lnTo>
                <a:lnTo>
                  <a:pt x="276" y="3029"/>
                </a:lnTo>
                <a:lnTo>
                  <a:pt x="281" y="3024"/>
                </a:lnTo>
                <a:lnTo>
                  <a:pt x="276" y="3102"/>
                </a:lnTo>
                <a:lnTo>
                  <a:pt x="276" y="3107"/>
                </a:lnTo>
                <a:lnTo>
                  <a:pt x="327" y="3107"/>
                </a:lnTo>
                <a:lnTo>
                  <a:pt x="333" y="3086"/>
                </a:lnTo>
                <a:lnTo>
                  <a:pt x="327" y="3086"/>
                </a:lnTo>
                <a:lnTo>
                  <a:pt x="327" y="3076"/>
                </a:lnTo>
                <a:lnTo>
                  <a:pt x="327" y="3081"/>
                </a:lnTo>
                <a:lnTo>
                  <a:pt x="322" y="3076"/>
                </a:lnTo>
                <a:lnTo>
                  <a:pt x="317" y="3076"/>
                </a:lnTo>
                <a:lnTo>
                  <a:pt x="317" y="3060"/>
                </a:lnTo>
                <a:lnTo>
                  <a:pt x="322" y="3050"/>
                </a:lnTo>
                <a:lnTo>
                  <a:pt x="322" y="3044"/>
                </a:lnTo>
                <a:lnTo>
                  <a:pt x="322" y="3034"/>
                </a:lnTo>
                <a:lnTo>
                  <a:pt x="322" y="3013"/>
                </a:lnTo>
                <a:lnTo>
                  <a:pt x="322" y="2998"/>
                </a:lnTo>
                <a:lnTo>
                  <a:pt x="327" y="2982"/>
                </a:lnTo>
                <a:lnTo>
                  <a:pt x="327" y="2961"/>
                </a:lnTo>
                <a:lnTo>
                  <a:pt x="327" y="2972"/>
                </a:lnTo>
                <a:lnTo>
                  <a:pt x="322" y="2977"/>
                </a:lnTo>
                <a:lnTo>
                  <a:pt x="322" y="2961"/>
                </a:lnTo>
                <a:lnTo>
                  <a:pt x="327" y="2941"/>
                </a:lnTo>
                <a:lnTo>
                  <a:pt x="468" y="2946"/>
                </a:lnTo>
                <a:lnTo>
                  <a:pt x="582" y="2941"/>
                </a:lnTo>
                <a:lnTo>
                  <a:pt x="722" y="2941"/>
                </a:lnTo>
                <a:lnTo>
                  <a:pt x="915" y="2941"/>
                </a:lnTo>
                <a:lnTo>
                  <a:pt x="977" y="2935"/>
                </a:lnTo>
                <a:lnTo>
                  <a:pt x="1034" y="2930"/>
                </a:lnTo>
                <a:lnTo>
                  <a:pt x="1122" y="2930"/>
                </a:lnTo>
                <a:lnTo>
                  <a:pt x="1226" y="2935"/>
                </a:lnTo>
                <a:lnTo>
                  <a:pt x="1413" y="2935"/>
                </a:lnTo>
                <a:lnTo>
                  <a:pt x="1574" y="2941"/>
                </a:lnTo>
                <a:lnTo>
                  <a:pt x="1735" y="2941"/>
                </a:lnTo>
                <a:lnTo>
                  <a:pt x="2452" y="2935"/>
                </a:lnTo>
                <a:lnTo>
                  <a:pt x="1980" y="2935"/>
                </a:lnTo>
                <a:lnTo>
                  <a:pt x="1829" y="2935"/>
                </a:lnTo>
                <a:lnTo>
                  <a:pt x="1522" y="2935"/>
                </a:lnTo>
                <a:lnTo>
                  <a:pt x="1439" y="2935"/>
                </a:lnTo>
                <a:lnTo>
                  <a:pt x="1091" y="2930"/>
                </a:lnTo>
                <a:lnTo>
                  <a:pt x="1050" y="2930"/>
                </a:lnTo>
                <a:lnTo>
                  <a:pt x="935" y="2930"/>
                </a:lnTo>
                <a:lnTo>
                  <a:pt x="868" y="2935"/>
                </a:lnTo>
                <a:lnTo>
                  <a:pt x="592" y="2935"/>
                </a:lnTo>
                <a:lnTo>
                  <a:pt x="437" y="2935"/>
                </a:lnTo>
                <a:lnTo>
                  <a:pt x="379" y="2930"/>
                </a:lnTo>
                <a:lnTo>
                  <a:pt x="327" y="2935"/>
                </a:lnTo>
                <a:lnTo>
                  <a:pt x="333" y="2909"/>
                </a:lnTo>
                <a:lnTo>
                  <a:pt x="327" y="2925"/>
                </a:lnTo>
                <a:lnTo>
                  <a:pt x="322" y="2930"/>
                </a:lnTo>
                <a:lnTo>
                  <a:pt x="322" y="2915"/>
                </a:lnTo>
                <a:lnTo>
                  <a:pt x="322" y="2899"/>
                </a:lnTo>
                <a:lnTo>
                  <a:pt x="327" y="2904"/>
                </a:lnTo>
                <a:lnTo>
                  <a:pt x="333" y="2899"/>
                </a:lnTo>
                <a:lnTo>
                  <a:pt x="327" y="2889"/>
                </a:lnTo>
                <a:lnTo>
                  <a:pt x="322" y="2889"/>
                </a:lnTo>
                <a:lnTo>
                  <a:pt x="338" y="2831"/>
                </a:lnTo>
                <a:lnTo>
                  <a:pt x="333" y="2831"/>
                </a:lnTo>
                <a:lnTo>
                  <a:pt x="333" y="2837"/>
                </a:lnTo>
                <a:lnTo>
                  <a:pt x="327" y="2842"/>
                </a:lnTo>
                <a:lnTo>
                  <a:pt x="327" y="2857"/>
                </a:lnTo>
                <a:lnTo>
                  <a:pt x="322" y="2857"/>
                </a:lnTo>
                <a:lnTo>
                  <a:pt x="322" y="2842"/>
                </a:lnTo>
                <a:lnTo>
                  <a:pt x="327" y="2811"/>
                </a:lnTo>
                <a:lnTo>
                  <a:pt x="317" y="2842"/>
                </a:lnTo>
                <a:lnTo>
                  <a:pt x="317" y="2795"/>
                </a:lnTo>
                <a:lnTo>
                  <a:pt x="317" y="2754"/>
                </a:lnTo>
                <a:lnTo>
                  <a:pt x="322" y="2670"/>
                </a:lnTo>
                <a:lnTo>
                  <a:pt x="327" y="2691"/>
                </a:lnTo>
                <a:lnTo>
                  <a:pt x="327" y="2696"/>
                </a:lnTo>
                <a:lnTo>
                  <a:pt x="333" y="2696"/>
                </a:lnTo>
                <a:lnTo>
                  <a:pt x="338" y="2639"/>
                </a:lnTo>
                <a:lnTo>
                  <a:pt x="338" y="2644"/>
                </a:lnTo>
                <a:lnTo>
                  <a:pt x="338" y="2618"/>
                </a:lnTo>
                <a:lnTo>
                  <a:pt x="338" y="2608"/>
                </a:lnTo>
                <a:lnTo>
                  <a:pt x="333" y="2598"/>
                </a:lnTo>
                <a:lnTo>
                  <a:pt x="333" y="2608"/>
                </a:lnTo>
                <a:lnTo>
                  <a:pt x="333" y="2618"/>
                </a:lnTo>
                <a:lnTo>
                  <a:pt x="327" y="2618"/>
                </a:lnTo>
                <a:lnTo>
                  <a:pt x="333" y="2582"/>
                </a:lnTo>
                <a:lnTo>
                  <a:pt x="327" y="2608"/>
                </a:lnTo>
                <a:lnTo>
                  <a:pt x="327" y="2634"/>
                </a:lnTo>
                <a:lnTo>
                  <a:pt x="327" y="2629"/>
                </a:lnTo>
                <a:lnTo>
                  <a:pt x="333" y="2618"/>
                </a:lnTo>
                <a:lnTo>
                  <a:pt x="327" y="2655"/>
                </a:lnTo>
                <a:lnTo>
                  <a:pt x="317" y="2676"/>
                </a:lnTo>
                <a:lnTo>
                  <a:pt x="317" y="2681"/>
                </a:lnTo>
                <a:lnTo>
                  <a:pt x="317" y="2676"/>
                </a:lnTo>
                <a:lnTo>
                  <a:pt x="307" y="2655"/>
                </a:lnTo>
                <a:lnTo>
                  <a:pt x="322" y="2613"/>
                </a:lnTo>
                <a:lnTo>
                  <a:pt x="327" y="2567"/>
                </a:lnTo>
                <a:lnTo>
                  <a:pt x="317" y="2546"/>
                </a:lnTo>
                <a:lnTo>
                  <a:pt x="327" y="2535"/>
                </a:lnTo>
                <a:lnTo>
                  <a:pt x="447" y="2541"/>
                </a:lnTo>
                <a:lnTo>
                  <a:pt x="525" y="2546"/>
                </a:lnTo>
                <a:lnTo>
                  <a:pt x="618" y="2551"/>
                </a:lnTo>
                <a:lnTo>
                  <a:pt x="592" y="2546"/>
                </a:lnTo>
                <a:lnTo>
                  <a:pt x="598" y="2546"/>
                </a:lnTo>
                <a:lnTo>
                  <a:pt x="665" y="2541"/>
                </a:lnTo>
                <a:lnTo>
                  <a:pt x="769" y="2541"/>
                </a:lnTo>
                <a:lnTo>
                  <a:pt x="831" y="2546"/>
                </a:lnTo>
                <a:lnTo>
                  <a:pt x="883" y="2556"/>
                </a:lnTo>
                <a:lnTo>
                  <a:pt x="1003" y="2572"/>
                </a:lnTo>
                <a:lnTo>
                  <a:pt x="1003" y="2577"/>
                </a:lnTo>
                <a:lnTo>
                  <a:pt x="1013" y="2582"/>
                </a:lnTo>
                <a:lnTo>
                  <a:pt x="1070" y="2593"/>
                </a:lnTo>
                <a:lnTo>
                  <a:pt x="1143" y="2593"/>
                </a:lnTo>
                <a:lnTo>
                  <a:pt x="1252" y="2593"/>
                </a:lnTo>
                <a:lnTo>
                  <a:pt x="1257" y="2598"/>
                </a:lnTo>
                <a:lnTo>
                  <a:pt x="1257" y="2603"/>
                </a:lnTo>
                <a:lnTo>
                  <a:pt x="1268" y="2603"/>
                </a:lnTo>
                <a:lnTo>
                  <a:pt x="1309" y="2608"/>
                </a:lnTo>
                <a:lnTo>
                  <a:pt x="1372" y="2608"/>
                </a:lnTo>
                <a:lnTo>
                  <a:pt x="1408" y="2603"/>
                </a:lnTo>
                <a:lnTo>
                  <a:pt x="1455" y="2598"/>
                </a:lnTo>
                <a:lnTo>
                  <a:pt x="1522" y="2593"/>
                </a:lnTo>
                <a:lnTo>
                  <a:pt x="1642" y="2587"/>
                </a:lnTo>
                <a:lnTo>
                  <a:pt x="1761" y="2582"/>
                </a:lnTo>
                <a:lnTo>
                  <a:pt x="1709" y="2582"/>
                </a:lnTo>
                <a:lnTo>
                  <a:pt x="1460" y="2587"/>
                </a:lnTo>
                <a:lnTo>
                  <a:pt x="1283" y="2582"/>
                </a:lnTo>
                <a:lnTo>
                  <a:pt x="1237" y="2577"/>
                </a:lnTo>
                <a:lnTo>
                  <a:pt x="1439" y="2577"/>
                </a:lnTo>
                <a:lnTo>
                  <a:pt x="1647" y="2577"/>
                </a:lnTo>
                <a:lnTo>
                  <a:pt x="1834" y="2577"/>
                </a:lnTo>
                <a:lnTo>
                  <a:pt x="1761" y="2582"/>
                </a:lnTo>
                <a:lnTo>
                  <a:pt x="1912" y="2582"/>
                </a:lnTo>
                <a:lnTo>
                  <a:pt x="2203" y="2582"/>
                </a:lnTo>
                <a:lnTo>
                  <a:pt x="2208" y="2587"/>
                </a:lnTo>
                <a:lnTo>
                  <a:pt x="2203" y="2582"/>
                </a:lnTo>
                <a:lnTo>
                  <a:pt x="2904" y="2577"/>
                </a:lnTo>
                <a:lnTo>
                  <a:pt x="2889" y="2582"/>
                </a:lnTo>
                <a:lnTo>
                  <a:pt x="2889" y="2587"/>
                </a:lnTo>
                <a:lnTo>
                  <a:pt x="2894" y="2587"/>
                </a:lnTo>
                <a:lnTo>
                  <a:pt x="2894" y="2593"/>
                </a:lnTo>
                <a:lnTo>
                  <a:pt x="2889" y="2593"/>
                </a:lnTo>
                <a:lnTo>
                  <a:pt x="2878" y="2587"/>
                </a:lnTo>
                <a:lnTo>
                  <a:pt x="2873" y="2582"/>
                </a:lnTo>
                <a:lnTo>
                  <a:pt x="2863" y="2582"/>
                </a:lnTo>
                <a:lnTo>
                  <a:pt x="2863" y="2587"/>
                </a:lnTo>
                <a:lnTo>
                  <a:pt x="2868" y="2587"/>
                </a:lnTo>
                <a:lnTo>
                  <a:pt x="2873" y="2598"/>
                </a:lnTo>
                <a:lnTo>
                  <a:pt x="2873" y="2613"/>
                </a:lnTo>
                <a:lnTo>
                  <a:pt x="2878" y="2618"/>
                </a:lnTo>
                <a:lnTo>
                  <a:pt x="2884" y="2618"/>
                </a:lnTo>
                <a:lnTo>
                  <a:pt x="2878" y="2629"/>
                </a:lnTo>
                <a:lnTo>
                  <a:pt x="2868" y="2634"/>
                </a:lnTo>
                <a:lnTo>
                  <a:pt x="2863" y="2644"/>
                </a:lnTo>
                <a:lnTo>
                  <a:pt x="2863" y="2660"/>
                </a:lnTo>
                <a:lnTo>
                  <a:pt x="2837" y="2670"/>
                </a:lnTo>
                <a:lnTo>
                  <a:pt x="2816" y="2676"/>
                </a:lnTo>
                <a:lnTo>
                  <a:pt x="2806" y="2686"/>
                </a:lnTo>
                <a:lnTo>
                  <a:pt x="2806" y="2707"/>
                </a:lnTo>
                <a:lnTo>
                  <a:pt x="2800" y="2722"/>
                </a:lnTo>
                <a:lnTo>
                  <a:pt x="2795" y="2738"/>
                </a:lnTo>
                <a:lnTo>
                  <a:pt x="2780" y="2754"/>
                </a:lnTo>
                <a:lnTo>
                  <a:pt x="2754" y="2774"/>
                </a:lnTo>
                <a:lnTo>
                  <a:pt x="2743" y="2785"/>
                </a:lnTo>
                <a:lnTo>
                  <a:pt x="2743" y="2790"/>
                </a:lnTo>
                <a:lnTo>
                  <a:pt x="2759" y="2790"/>
                </a:lnTo>
                <a:lnTo>
                  <a:pt x="2780" y="2795"/>
                </a:lnTo>
                <a:lnTo>
                  <a:pt x="2785" y="2805"/>
                </a:lnTo>
                <a:lnTo>
                  <a:pt x="2785" y="2811"/>
                </a:lnTo>
                <a:lnTo>
                  <a:pt x="2769" y="2821"/>
                </a:lnTo>
                <a:lnTo>
                  <a:pt x="2754" y="2826"/>
                </a:lnTo>
                <a:lnTo>
                  <a:pt x="2733" y="2826"/>
                </a:lnTo>
                <a:lnTo>
                  <a:pt x="2712" y="2816"/>
                </a:lnTo>
                <a:lnTo>
                  <a:pt x="2686" y="2811"/>
                </a:lnTo>
                <a:lnTo>
                  <a:pt x="2665" y="2811"/>
                </a:lnTo>
                <a:lnTo>
                  <a:pt x="2645" y="2826"/>
                </a:lnTo>
                <a:lnTo>
                  <a:pt x="2634" y="2842"/>
                </a:lnTo>
                <a:lnTo>
                  <a:pt x="2634" y="2857"/>
                </a:lnTo>
                <a:lnTo>
                  <a:pt x="2639" y="2863"/>
                </a:lnTo>
                <a:lnTo>
                  <a:pt x="2655" y="2857"/>
                </a:lnTo>
                <a:lnTo>
                  <a:pt x="2665" y="2852"/>
                </a:lnTo>
                <a:lnTo>
                  <a:pt x="2681" y="2852"/>
                </a:lnTo>
                <a:lnTo>
                  <a:pt x="2691" y="2863"/>
                </a:lnTo>
                <a:lnTo>
                  <a:pt x="1637" y="2868"/>
                </a:lnTo>
                <a:lnTo>
                  <a:pt x="1398" y="2863"/>
                </a:lnTo>
                <a:lnTo>
                  <a:pt x="1164" y="2863"/>
                </a:lnTo>
                <a:lnTo>
                  <a:pt x="1029" y="2852"/>
                </a:lnTo>
                <a:lnTo>
                  <a:pt x="946" y="2847"/>
                </a:lnTo>
                <a:lnTo>
                  <a:pt x="702" y="2847"/>
                </a:lnTo>
                <a:lnTo>
                  <a:pt x="660" y="2847"/>
                </a:lnTo>
                <a:lnTo>
                  <a:pt x="639" y="2847"/>
                </a:lnTo>
                <a:lnTo>
                  <a:pt x="613" y="2863"/>
                </a:lnTo>
                <a:lnTo>
                  <a:pt x="608" y="2868"/>
                </a:lnTo>
                <a:lnTo>
                  <a:pt x="608" y="2873"/>
                </a:lnTo>
                <a:lnTo>
                  <a:pt x="639" y="2883"/>
                </a:lnTo>
                <a:lnTo>
                  <a:pt x="754" y="2894"/>
                </a:lnTo>
                <a:lnTo>
                  <a:pt x="811" y="2899"/>
                </a:lnTo>
                <a:lnTo>
                  <a:pt x="857" y="2899"/>
                </a:lnTo>
                <a:lnTo>
                  <a:pt x="904" y="2894"/>
                </a:lnTo>
                <a:lnTo>
                  <a:pt x="972" y="2899"/>
                </a:lnTo>
                <a:lnTo>
                  <a:pt x="1070" y="2904"/>
                </a:lnTo>
                <a:lnTo>
                  <a:pt x="1185" y="2909"/>
                </a:lnTo>
                <a:lnTo>
                  <a:pt x="1335" y="2909"/>
                </a:lnTo>
                <a:lnTo>
                  <a:pt x="1554" y="2904"/>
                </a:lnTo>
                <a:lnTo>
                  <a:pt x="1855" y="2894"/>
                </a:lnTo>
                <a:lnTo>
                  <a:pt x="2182" y="2889"/>
                </a:lnTo>
                <a:lnTo>
                  <a:pt x="2645" y="2889"/>
                </a:lnTo>
                <a:lnTo>
                  <a:pt x="2702" y="2889"/>
                </a:lnTo>
                <a:lnTo>
                  <a:pt x="2697" y="2909"/>
                </a:lnTo>
                <a:lnTo>
                  <a:pt x="2691" y="2925"/>
                </a:lnTo>
                <a:lnTo>
                  <a:pt x="2691" y="2946"/>
                </a:lnTo>
                <a:lnTo>
                  <a:pt x="2723" y="2909"/>
                </a:lnTo>
                <a:lnTo>
                  <a:pt x="2728" y="2909"/>
                </a:lnTo>
                <a:lnTo>
                  <a:pt x="2738" y="2930"/>
                </a:lnTo>
                <a:lnTo>
                  <a:pt x="2749" y="2941"/>
                </a:lnTo>
                <a:lnTo>
                  <a:pt x="2754" y="2946"/>
                </a:lnTo>
                <a:lnTo>
                  <a:pt x="2738" y="2977"/>
                </a:lnTo>
                <a:lnTo>
                  <a:pt x="2743" y="2982"/>
                </a:lnTo>
                <a:lnTo>
                  <a:pt x="2759" y="2972"/>
                </a:lnTo>
                <a:lnTo>
                  <a:pt x="2769" y="2951"/>
                </a:lnTo>
                <a:lnTo>
                  <a:pt x="2774" y="2951"/>
                </a:lnTo>
                <a:lnTo>
                  <a:pt x="2785" y="2961"/>
                </a:lnTo>
                <a:lnTo>
                  <a:pt x="2785" y="2972"/>
                </a:lnTo>
                <a:lnTo>
                  <a:pt x="2780" y="2972"/>
                </a:lnTo>
                <a:lnTo>
                  <a:pt x="2759" y="2977"/>
                </a:lnTo>
                <a:lnTo>
                  <a:pt x="2754" y="2982"/>
                </a:lnTo>
                <a:lnTo>
                  <a:pt x="2764" y="2987"/>
                </a:lnTo>
                <a:lnTo>
                  <a:pt x="2785" y="3013"/>
                </a:lnTo>
                <a:lnTo>
                  <a:pt x="2774" y="3029"/>
                </a:lnTo>
                <a:lnTo>
                  <a:pt x="2754" y="3013"/>
                </a:lnTo>
                <a:lnTo>
                  <a:pt x="2743" y="3003"/>
                </a:lnTo>
                <a:lnTo>
                  <a:pt x="2738" y="2987"/>
                </a:lnTo>
                <a:lnTo>
                  <a:pt x="2733" y="2967"/>
                </a:lnTo>
                <a:lnTo>
                  <a:pt x="2728" y="2956"/>
                </a:lnTo>
                <a:lnTo>
                  <a:pt x="2723" y="2972"/>
                </a:lnTo>
                <a:lnTo>
                  <a:pt x="2712" y="2993"/>
                </a:lnTo>
                <a:lnTo>
                  <a:pt x="2707" y="2998"/>
                </a:lnTo>
                <a:lnTo>
                  <a:pt x="2702" y="3003"/>
                </a:lnTo>
                <a:lnTo>
                  <a:pt x="2712" y="3013"/>
                </a:lnTo>
                <a:lnTo>
                  <a:pt x="2728" y="3018"/>
                </a:lnTo>
                <a:lnTo>
                  <a:pt x="2733" y="3018"/>
                </a:lnTo>
                <a:lnTo>
                  <a:pt x="2738" y="3018"/>
                </a:lnTo>
                <a:lnTo>
                  <a:pt x="2733" y="3029"/>
                </a:lnTo>
                <a:lnTo>
                  <a:pt x="2723" y="3055"/>
                </a:lnTo>
                <a:lnTo>
                  <a:pt x="2723" y="3060"/>
                </a:lnTo>
                <a:lnTo>
                  <a:pt x="2738" y="3060"/>
                </a:lnTo>
                <a:lnTo>
                  <a:pt x="2759" y="3060"/>
                </a:lnTo>
                <a:lnTo>
                  <a:pt x="2759" y="3107"/>
                </a:lnTo>
                <a:lnTo>
                  <a:pt x="2795" y="3107"/>
                </a:lnTo>
                <a:lnTo>
                  <a:pt x="2800" y="3086"/>
                </a:lnTo>
                <a:lnTo>
                  <a:pt x="2806" y="3065"/>
                </a:lnTo>
                <a:lnTo>
                  <a:pt x="2816" y="3055"/>
                </a:lnTo>
                <a:lnTo>
                  <a:pt x="2821" y="3055"/>
                </a:lnTo>
                <a:lnTo>
                  <a:pt x="2832" y="3055"/>
                </a:lnTo>
                <a:lnTo>
                  <a:pt x="2847" y="3081"/>
                </a:lnTo>
                <a:lnTo>
                  <a:pt x="2868" y="3107"/>
                </a:lnTo>
                <a:lnTo>
                  <a:pt x="3034" y="3107"/>
                </a:lnTo>
                <a:lnTo>
                  <a:pt x="3050" y="3091"/>
                </a:lnTo>
                <a:lnTo>
                  <a:pt x="3050" y="3107"/>
                </a:lnTo>
                <a:lnTo>
                  <a:pt x="3206" y="3107"/>
                </a:lnTo>
                <a:lnTo>
                  <a:pt x="3216" y="3091"/>
                </a:lnTo>
                <a:lnTo>
                  <a:pt x="3226" y="3091"/>
                </a:lnTo>
                <a:lnTo>
                  <a:pt x="3237" y="3096"/>
                </a:lnTo>
                <a:lnTo>
                  <a:pt x="3242" y="3107"/>
                </a:lnTo>
                <a:lnTo>
                  <a:pt x="4281" y="3107"/>
                </a:lnTo>
                <a:lnTo>
                  <a:pt x="4276" y="3081"/>
                </a:lnTo>
                <a:lnTo>
                  <a:pt x="4260" y="3055"/>
                </a:lnTo>
                <a:lnTo>
                  <a:pt x="4245" y="3034"/>
                </a:lnTo>
                <a:lnTo>
                  <a:pt x="4224" y="3018"/>
                </a:lnTo>
                <a:lnTo>
                  <a:pt x="4208" y="3003"/>
                </a:lnTo>
                <a:lnTo>
                  <a:pt x="4208" y="2993"/>
                </a:lnTo>
                <a:lnTo>
                  <a:pt x="4208" y="2982"/>
                </a:lnTo>
                <a:lnTo>
                  <a:pt x="4219" y="2967"/>
                </a:lnTo>
                <a:lnTo>
                  <a:pt x="4234" y="2967"/>
                </a:lnTo>
                <a:lnTo>
                  <a:pt x="4260" y="2977"/>
                </a:lnTo>
                <a:lnTo>
                  <a:pt x="4292" y="2998"/>
                </a:lnTo>
                <a:lnTo>
                  <a:pt x="4312" y="3018"/>
                </a:lnTo>
                <a:lnTo>
                  <a:pt x="4317" y="3034"/>
                </a:lnTo>
                <a:lnTo>
                  <a:pt x="4317" y="3055"/>
                </a:lnTo>
                <a:lnTo>
                  <a:pt x="4323" y="3070"/>
                </a:lnTo>
                <a:lnTo>
                  <a:pt x="4338" y="3091"/>
                </a:lnTo>
                <a:lnTo>
                  <a:pt x="4354" y="3107"/>
                </a:lnTo>
                <a:lnTo>
                  <a:pt x="4380" y="3107"/>
                </a:lnTo>
                <a:lnTo>
                  <a:pt x="4385" y="3096"/>
                </a:lnTo>
                <a:lnTo>
                  <a:pt x="4390" y="3081"/>
                </a:lnTo>
                <a:lnTo>
                  <a:pt x="4385" y="3065"/>
                </a:lnTo>
                <a:lnTo>
                  <a:pt x="4385" y="3055"/>
                </a:lnTo>
                <a:lnTo>
                  <a:pt x="4359" y="3029"/>
                </a:lnTo>
                <a:lnTo>
                  <a:pt x="4343" y="2987"/>
                </a:lnTo>
                <a:lnTo>
                  <a:pt x="4354" y="2972"/>
                </a:lnTo>
                <a:lnTo>
                  <a:pt x="4354" y="2967"/>
                </a:lnTo>
                <a:lnTo>
                  <a:pt x="4349" y="2961"/>
                </a:lnTo>
                <a:lnTo>
                  <a:pt x="4343" y="2967"/>
                </a:lnTo>
                <a:lnTo>
                  <a:pt x="4343" y="2961"/>
                </a:lnTo>
                <a:lnTo>
                  <a:pt x="4338" y="2951"/>
                </a:lnTo>
                <a:lnTo>
                  <a:pt x="4343" y="2941"/>
                </a:lnTo>
                <a:lnTo>
                  <a:pt x="4343" y="2935"/>
                </a:lnTo>
                <a:lnTo>
                  <a:pt x="4359" y="2930"/>
                </a:lnTo>
                <a:lnTo>
                  <a:pt x="4349" y="2920"/>
                </a:lnTo>
                <a:lnTo>
                  <a:pt x="4338" y="2904"/>
                </a:lnTo>
                <a:lnTo>
                  <a:pt x="4333" y="2889"/>
                </a:lnTo>
                <a:lnTo>
                  <a:pt x="4328" y="2878"/>
                </a:lnTo>
                <a:lnTo>
                  <a:pt x="4343" y="2863"/>
                </a:lnTo>
                <a:lnTo>
                  <a:pt x="4328" y="2868"/>
                </a:lnTo>
                <a:lnTo>
                  <a:pt x="4328" y="2863"/>
                </a:lnTo>
                <a:lnTo>
                  <a:pt x="4333" y="2857"/>
                </a:lnTo>
                <a:lnTo>
                  <a:pt x="4343" y="2857"/>
                </a:lnTo>
                <a:lnTo>
                  <a:pt x="4343" y="2852"/>
                </a:lnTo>
                <a:lnTo>
                  <a:pt x="4338" y="2857"/>
                </a:lnTo>
                <a:lnTo>
                  <a:pt x="4343" y="2847"/>
                </a:lnTo>
                <a:lnTo>
                  <a:pt x="4338" y="2847"/>
                </a:lnTo>
                <a:lnTo>
                  <a:pt x="4328" y="2847"/>
                </a:lnTo>
                <a:lnTo>
                  <a:pt x="4317" y="2852"/>
                </a:lnTo>
                <a:lnTo>
                  <a:pt x="4317" y="2857"/>
                </a:lnTo>
                <a:lnTo>
                  <a:pt x="4312" y="2863"/>
                </a:lnTo>
                <a:lnTo>
                  <a:pt x="4302" y="2863"/>
                </a:lnTo>
                <a:lnTo>
                  <a:pt x="4307" y="2852"/>
                </a:lnTo>
                <a:lnTo>
                  <a:pt x="4312" y="2842"/>
                </a:lnTo>
                <a:lnTo>
                  <a:pt x="4317" y="2826"/>
                </a:lnTo>
                <a:lnTo>
                  <a:pt x="4333" y="2816"/>
                </a:lnTo>
                <a:lnTo>
                  <a:pt x="4323" y="2795"/>
                </a:lnTo>
                <a:lnTo>
                  <a:pt x="4317" y="2780"/>
                </a:lnTo>
                <a:lnTo>
                  <a:pt x="4317" y="2738"/>
                </a:lnTo>
                <a:lnTo>
                  <a:pt x="4312" y="2743"/>
                </a:lnTo>
                <a:lnTo>
                  <a:pt x="4317" y="2738"/>
                </a:lnTo>
                <a:lnTo>
                  <a:pt x="4312" y="2733"/>
                </a:lnTo>
                <a:lnTo>
                  <a:pt x="4354" y="2717"/>
                </a:lnTo>
                <a:lnTo>
                  <a:pt x="4364" y="2712"/>
                </a:lnTo>
                <a:lnTo>
                  <a:pt x="4354" y="2707"/>
                </a:lnTo>
                <a:lnTo>
                  <a:pt x="4317" y="2696"/>
                </a:lnTo>
                <a:lnTo>
                  <a:pt x="4328" y="2691"/>
                </a:lnTo>
                <a:lnTo>
                  <a:pt x="4323" y="2691"/>
                </a:lnTo>
                <a:lnTo>
                  <a:pt x="4317" y="2686"/>
                </a:lnTo>
                <a:lnTo>
                  <a:pt x="4312" y="2670"/>
                </a:lnTo>
                <a:lnTo>
                  <a:pt x="4307" y="2660"/>
                </a:lnTo>
                <a:lnTo>
                  <a:pt x="4307" y="2665"/>
                </a:lnTo>
                <a:lnTo>
                  <a:pt x="4302" y="2681"/>
                </a:lnTo>
                <a:lnTo>
                  <a:pt x="4292" y="2691"/>
                </a:lnTo>
                <a:lnTo>
                  <a:pt x="4286" y="2660"/>
                </a:lnTo>
                <a:lnTo>
                  <a:pt x="4323" y="2587"/>
                </a:lnTo>
                <a:lnTo>
                  <a:pt x="4333" y="2546"/>
                </a:lnTo>
                <a:lnTo>
                  <a:pt x="4395" y="2546"/>
                </a:lnTo>
                <a:lnTo>
                  <a:pt x="4395" y="2541"/>
                </a:lnTo>
                <a:lnTo>
                  <a:pt x="4349" y="2541"/>
                </a:lnTo>
                <a:lnTo>
                  <a:pt x="4338" y="2541"/>
                </a:lnTo>
                <a:lnTo>
                  <a:pt x="4343" y="2504"/>
                </a:lnTo>
                <a:lnTo>
                  <a:pt x="4343" y="2478"/>
                </a:lnTo>
                <a:lnTo>
                  <a:pt x="4343" y="2447"/>
                </a:lnTo>
                <a:lnTo>
                  <a:pt x="4354" y="2421"/>
                </a:lnTo>
                <a:lnTo>
                  <a:pt x="4359" y="2405"/>
                </a:lnTo>
                <a:lnTo>
                  <a:pt x="4354" y="2395"/>
                </a:lnTo>
                <a:lnTo>
                  <a:pt x="4349" y="2380"/>
                </a:lnTo>
                <a:lnTo>
                  <a:pt x="4338" y="2380"/>
                </a:lnTo>
                <a:lnTo>
                  <a:pt x="4333" y="2400"/>
                </a:lnTo>
                <a:lnTo>
                  <a:pt x="4328" y="2426"/>
                </a:lnTo>
                <a:lnTo>
                  <a:pt x="4328" y="2457"/>
                </a:lnTo>
                <a:lnTo>
                  <a:pt x="4328" y="2520"/>
                </a:lnTo>
                <a:lnTo>
                  <a:pt x="4260" y="2509"/>
                </a:lnTo>
                <a:lnTo>
                  <a:pt x="4240" y="2509"/>
                </a:lnTo>
                <a:lnTo>
                  <a:pt x="4245" y="2504"/>
                </a:lnTo>
                <a:lnTo>
                  <a:pt x="4240" y="2504"/>
                </a:lnTo>
                <a:lnTo>
                  <a:pt x="4234" y="2509"/>
                </a:lnTo>
                <a:lnTo>
                  <a:pt x="4229" y="2509"/>
                </a:lnTo>
                <a:lnTo>
                  <a:pt x="4229" y="2504"/>
                </a:lnTo>
                <a:lnTo>
                  <a:pt x="4234" y="2494"/>
                </a:lnTo>
                <a:lnTo>
                  <a:pt x="4240" y="2483"/>
                </a:lnTo>
                <a:lnTo>
                  <a:pt x="4234" y="2478"/>
                </a:lnTo>
                <a:lnTo>
                  <a:pt x="4229" y="2483"/>
                </a:lnTo>
                <a:lnTo>
                  <a:pt x="4224" y="2483"/>
                </a:lnTo>
                <a:lnTo>
                  <a:pt x="4219" y="2483"/>
                </a:lnTo>
                <a:lnTo>
                  <a:pt x="4234" y="2473"/>
                </a:lnTo>
                <a:lnTo>
                  <a:pt x="4234" y="2468"/>
                </a:lnTo>
                <a:lnTo>
                  <a:pt x="4250" y="2457"/>
                </a:lnTo>
                <a:lnTo>
                  <a:pt x="4234" y="2452"/>
                </a:lnTo>
                <a:lnTo>
                  <a:pt x="4250" y="2447"/>
                </a:lnTo>
                <a:lnTo>
                  <a:pt x="4240" y="2447"/>
                </a:lnTo>
                <a:lnTo>
                  <a:pt x="4240" y="2442"/>
                </a:lnTo>
                <a:lnTo>
                  <a:pt x="4250" y="2431"/>
                </a:lnTo>
                <a:lnTo>
                  <a:pt x="4250" y="2426"/>
                </a:lnTo>
                <a:lnTo>
                  <a:pt x="4245" y="2426"/>
                </a:lnTo>
                <a:lnTo>
                  <a:pt x="4240" y="2431"/>
                </a:lnTo>
                <a:lnTo>
                  <a:pt x="4245" y="2421"/>
                </a:lnTo>
                <a:lnTo>
                  <a:pt x="4250" y="2421"/>
                </a:lnTo>
                <a:lnTo>
                  <a:pt x="4250" y="2405"/>
                </a:lnTo>
                <a:lnTo>
                  <a:pt x="4245" y="2405"/>
                </a:lnTo>
                <a:lnTo>
                  <a:pt x="4240" y="2405"/>
                </a:lnTo>
                <a:lnTo>
                  <a:pt x="4245" y="2411"/>
                </a:lnTo>
                <a:lnTo>
                  <a:pt x="4240" y="2416"/>
                </a:lnTo>
                <a:lnTo>
                  <a:pt x="4224" y="2416"/>
                </a:lnTo>
                <a:lnTo>
                  <a:pt x="4214" y="2416"/>
                </a:lnTo>
                <a:lnTo>
                  <a:pt x="4219" y="2411"/>
                </a:lnTo>
                <a:lnTo>
                  <a:pt x="4208" y="2416"/>
                </a:lnTo>
                <a:lnTo>
                  <a:pt x="4214" y="2405"/>
                </a:lnTo>
                <a:lnTo>
                  <a:pt x="4214" y="2395"/>
                </a:lnTo>
                <a:lnTo>
                  <a:pt x="4214" y="2390"/>
                </a:lnTo>
                <a:lnTo>
                  <a:pt x="4224" y="2380"/>
                </a:lnTo>
                <a:lnTo>
                  <a:pt x="4219" y="2380"/>
                </a:lnTo>
                <a:lnTo>
                  <a:pt x="4214" y="2374"/>
                </a:lnTo>
                <a:lnTo>
                  <a:pt x="4229" y="2369"/>
                </a:lnTo>
                <a:lnTo>
                  <a:pt x="4229" y="2359"/>
                </a:lnTo>
                <a:lnTo>
                  <a:pt x="4203" y="2369"/>
                </a:lnTo>
                <a:lnTo>
                  <a:pt x="4208" y="2354"/>
                </a:lnTo>
                <a:lnTo>
                  <a:pt x="4219" y="2343"/>
                </a:lnTo>
                <a:lnTo>
                  <a:pt x="4224" y="2333"/>
                </a:lnTo>
                <a:lnTo>
                  <a:pt x="4214" y="2333"/>
                </a:lnTo>
                <a:lnTo>
                  <a:pt x="4208" y="2333"/>
                </a:lnTo>
                <a:lnTo>
                  <a:pt x="4208" y="2328"/>
                </a:lnTo>
                <a:lnTo>
                  <a:pt x="4224" y="2312"/>
                </a:lnTo>
                <a:lnTo>
                  <a:pt x="4234" y="2291"/>
                </a:lnTo>
                <a:lnTo>
                  <a:pt x="4255" y="2286"/>
                </a:lnTo>
                <a:lnTo>
                  <a:pt x="4271" y="2276"/>
                </a:lnTo>
                <a:lnTo>
                  <a:pt x="4276" y="2270"/>
                </a:lnTo>
                <a:lnTo>
                  <a:pt x="4245" y="2265"/>
                </a:lnTo>
                <a:lnTo>
                  <a:pt x="4240" y="2265"/>
                </a:lnTo>
                <a:lnTo>
                  <a:pt x="4240" y="2255"/>
                </a:lnTo>
                <a:lnTo>
                  <a:pt x="4245" y="2244"/>
                </a:lnTo>
                <a:lnTo>
                  <a:pt x="4250" y="2234"/>
                </a:lnTo>
                <a:lnTo>
                  <a:pt x="4250" y="2224"/>
                </a:lnTo>
                <a:lnTo>
                  <a:pt x="4245" y="2224"/>
                </a:lnTo>
                <a:lnTo>
                  <a:pt x="4224" y="2234"/>
                </a:lnTo>
                <a:lnTo>
                  <a:pt x="4198" y="2224"/>
                </a:lnTo>
                <a:lnTo>
                  <a:pt x="4214" y="2218"/>
                </a:lnTo>
                <a:lnTo>
                  <a:pt x="4224" y="2213"/>
                </a:lnTo>
                <a:lnTo>
                  <a:pt x="4219" y="2208"/>
                </a:lnTo>
                <a:lnTo>
                  <a:pt x="4193" y="2198"/>
                </a:lnTo>
                <a:lnTo>
                  <a:pt x="4182" y="2192"/>
                </a:lnTo>
                <a:lnTo>
                  <a:pt x="4188" y="2172"/>
                </a:lnTo>
                <a:lnTo>
                  <a:pt x="4198" y="2167"/>
                </a:lnTo>
                <a:lnTo>
                  <a:pt x="4214" y="2167"/>
                </a:lnTo>
                <a:lnTo>
                  <a:pt x="4219" y="2167"/>
                </a:lnTo>
                <a:lnTo>
                  <a:pt x="4219" y="2172"/>
                </a:lnTo>
                <a:lnTo>
                  <a:pt x="4224" y="2182"/>
                </a:lnTo>
                <a:lnTo>
                  <a:pt x="4229" y="2182"/>
                </a:lnTo>
                <a:lnTo>
                  <a:pt x="4234" y="2172"/>
                </a:lnTo>
                <a:lnTo>
                  <a:pt x="4224" y="2161"/>
                </a:lnTo>
                <a:lnTo>
                  <a:pt x="4214" y="2151"/>
                </a:lnTo>
                <a:lnTo>
                  <a:pt x="4214" y="2146"/>
                </a:lnTo>
                <a:lnTo>
                  <a:pt x="4208" y="2141"/>
                </a:lnTo>
                <a:lnTo>
                  <a:pt x="4219" y="2135"/>
                </a:lnTo>
                <a:lnTo>
                  <a:pt x="4224" y="2135"/>
                </a:lnTo>
                <a:lnTo>
                  <a:pt x="4229" y="2125"/>
                </a:lnTo>
                <a:lnTo>
                  <a:pt x="4224" y="2120"/>
                </a:lnTo>
                <a:lnTo>
                  <a:pt x="4203" y="2120"/>
                </a:lnTo>
                <a:lnTo>
                  <a:pt x="4208" y="2115"/>
                </a:lnTo>
                <a:lnTo>
                  <a:pt x="4219" y="2104"/>
                </a:lnTo>
                <a:lnTo>
                  <a:pt x="4234" y="2104"/>
                </a:lnTo>
                <a:lnTo>
                  <a:pt x="4271" y="2104"/>
                </a:lnTo>
                <a:lnTo>
                  <a:pt x="4286" y="2099"/>
                </a:lnTo>
                <a:lnTo>
                  <a:pt x="4292" y="2089"/>
                </a:lnTo>
                <a:lnTo>
                  <a:pt x="4281" y="2063"/>
                </a:lnTo>
                <a:lnTo>
                  <a:pt x="4276" y="2047"/>
                </a:lnTo>
                <a:lnTo>
                  <a:pt x="4276" y="2042"/>
                </a:lnTo>
                <a:lnTo>
                  <a:pt x="4286" y="2037"/>
                </a:lnTo>
                <a:lnTo>
                  <a:pt x="4302" y="2037"/>
                </a:lnTo>
                <a:lnTo>
                  <a:pt x="4323" y="2026"/>
                </a:lnTo>
                <a:lnTo>
                  <a:pt x="4349" y="2011"/>
                </a:lnTo>
                <a:lnTo>
                  <a:pt x="4364" y="1995"/>
                </a:lnTo>
                <a:lnTo>
                  <a:pt x="4349" y="2000"/>
                </a:lnTo>
                <a:lnTo>
                  <a:pt x="4333" y="2000"/>
                </a:lnTo>
                <a:lnTo>
                  <a:pt x="4302" y="1985"/>
                </a:lnTo>
                <a:lnTo>
                  <a:pt x="4323" y="1943"/>
                </a:lnTo>
                <a:lnTo>
                  <a:pt x="4343" y="1912"/>
                </a:lnTo>
                <a:lnTo>
                  <a:pt x="4354" y="1902"/>
                </a:lnTo>
                <a:lnTo>
                  <a:pt x="4359" y="1902"/>
                </a:lnTo>
                <a:lnTo>
                  <a:pt x="4395" y="1896"/>
                </a:lnTo>
                <a:lnTo>
                  <a:pt x="4395" y="1870"/>
                </a:lnTo>
                <a:lnTo>
                  <a:pt x="4390" y="1860"/>
                </a:lnTo>
                <a:lnTo>
                  <a:pt x="4364" y="1839"/>
                </a:lnTo>
                <a:lnTo>
                  <a:pt x="4364" y="1860"/>
                </a:lnTo>
                <a:lnTo>
                  <a:pt x="4364" y="1876"/>
                </a:lnTo>
                <a:lnTo>
                  <a:pt x="4359" y="1891"/>
                </a:lnTo>
                <a:lnTo>
                  <a:pt x="4349" y="1855"/>
                </a:lnTo>
                <a:lnTo>
                  <a:pt x="4349" y="1834"/>
                </a:lnTo>
                <a:lnTo>
                  <a:pt x="4354" y="1818"/>
                </a:lnTo>
                <a:lnTo>
                  <a:pt x="4364" y="1792"/>
                </a:lnTo>
                <a:lnTo>
                  <a:pt x="4395" y="1803"/>
                </a:lnTo>
                <a:lnTo>
                  <a:pt x="4395" y="1455"/>
                </a:lnTo>
                <a:lnTo>
                  <a:pt x="4380" y="1455"/>
                </a:lnTo>
                <a:lnTo>
                  <a:pt x="4364" y="1460"/>
                </a:lnTo>
                <a:lnTo>
                  <a:pt x="4354" y="1444"/>
                </a:lnTo>
                <a:lnTo>
                  <a:pt x="4354" y="1434"/>
                </a:lnTo>
                <a:lnTo>
                  <a:pt x="4359" y="1408"/>
                </a:lnTo>
                <a:lnTo>
                  <a:pt x="4359" y="1372"/>
                </a:lnTo>
                <a:lnTo>
                  <a:pt x="4359" y="1356"/>
                </a:lnTo>
                <a:lnTo>
                  <a:pt x="4354" y="1361"/>
                </a:lnTo>
                <a:lnTo>
                  <a:pt x="4343" y="1377"/>
                </a:lnTo>
                <a:lnTo>
                  <a:pt x="4343" y="1398"/>
                </a:lnTo>
                <a:lnTo>
                  <a:pt x="4343" y="1424"/>
                </a:lnTo>
                <a:lnTo>
                  <a:pt x="4343" y="1444"/>
                </a:lnTo>
                <a:lnTo>
                  <a:pt x="4338" y="1455"/>
                </a:lnTo>
                <a:lnTo>
                  <a:pt x="4333" y="1450"/>
                </a:lnTo>
                <a:lnTo>
                  <a:pt x="4328" y="1429"/>
                </a:lnTo>
                <a:lnTo>
                  <a:pt x="4328" y="1424"/>
                </a:lnTo>
                <a:lnTo>
                  <a:pt x="4323" y="1429"/>
                </a:lnTo>
                <a:lnTo>
                  <a:pt x="4323" y="1444"/>
                </a:lnTo>
                <a:lnTo>
                  <a:pt x="4328" y="1455"/>
                </a:lnTo>
                <a:lnTo>
                  <a:pt x="4333" y="1460"/>
                </a:lnTo>
                <a:lnTo>
                  <a:pt x="4338" y="1460"/>
                </a:lnTo>
                <a:lnTo>
                  <a:pt x="4338" y="1496"/>
                </a:lnTo>
                <a:lnTo>
                  <a:pt x="4317" y="1444"/>
                </a:lnTo>
                <a:lnTo>
                  <a:pt x="4302" y="1387"/>
                </a:lnTo>
                <a:lnTo>
                  <a:pt x="4297" y="1356"/>
                </a:lnTo>
                <a:lnTo>
                  <a:pt x="4286" y="1330"/>
                </a:lnTo>
                <a:lnTo>
                  <a:pt x="4286" y="1299"/>
                </a:lnTo>
                <a:lnTo>
                  <a:pt x="4281" y="1263"/>
                </a:lnTo>
                <a:lnTo>
                  <a:pt x="4281" y="1278"/>
                </a:lnTo>
                <a:lnTo>
                  <a:pt x="4281" y="1304"/>
                </a:lnTo>
                <a:lnTo>
                  <a:pt x="4276" y="1309"/>
                </a:lnTo>
                <a:lnTo>
                  <a:pt x="4281" y="1299"/>
                </a:lnTo>
                <a:lnTo>
                  <a:pt x="4276" y="1252"/>
                </a:lnTo>
                <a:lnTo>
                  <a:pt x="4276" y="1257"/>
                </a:lnTo>
                <a:lnTo>
                  <a:pt x="4271" y="1257"/>
                </a:lnTo>
                <a:lnTo>
                  <a:pt x="4266" y="1242"/>
                </a:lnTo>
                <a:lnTo>
                  <a:pt x="4266" y="1247"/>
                </a:lnTo>
                <a:lnTo>
                  <a:pt x="4260" y="1190"/>
                </a:lnTo>
                <a:lnTo>
                  <a:pt x="4255" y="1195"/>
                </a:lnTo>
                <a:lnTo>
                  <a:pt x="4255" y="1211"/>
                </a:lnTo>
                <a:lnTo>
                  <a:pt x="4250" y="1190"/>
                </a:lnTo>
                <a:lnTo>
                  <a:pt x="4250" y="1174"/>
                </a:lnTo>
                <a:lnTo>
                  <a:pt x="4245" y="1143"/>
                </a:lnTo>
                <a:lnTo>
                  <a:pt x="4245" y="1138"/>
                </a:lnTo>
                <a:lnTo>
                  <a:pt x="4245" y="1133"/>
                </a:lnTo>
                <a:lnTo>
                  <a:pt x="4245" y="1128"/>
                </a:lnTo>
                <a:lnTo>
                  <a:pt x="4240" y="1117"/>
                </a:lnTo>
                <a:lnTo>
                  <a:pt x="4234" y="1128"/>
                </a:lnTo>
                <a:lnTo>
                  <a:pt x="4229" y="1169"/>
                </a:lnTo>
                <a:lnTo>
                  <a:pt x="4224" y="1205"/>
                </a:lnTo>
                <a:lnTo>
                  <a:pt x="4224" y="1247"/>
                </a:lnTo>
                <a:lnTo>
                  <a:pt x="4229" y="1263"/>
                </a:lnTo>
                <a:lnTo>
                  <a:pt x="4240" y="1226"/>
                </a:lnTo>
                <a:lnTo>
                  <a:pt x="4240" y="1205"/>
                </a:lnTo>
                <a:lnTo>
                  <a:pt x="4245" y="1200"/>
                </a:lnTo>
                <a:lnTo>
                  <a:pt x="4245" y="1221"/>
                </a:lnTo>
                <a:lnTo>
                  <a:pt x="4250" y="1242"/>
                </a:lnTo>
                <a:lnTo>
                  <a:pt x="4250" y="1237"/>
                </a:lnTo>
                <a:lnTo>
                  <a:pt x="4250" y="1242"/>
                </a:lnTo>
                <a:lnTo>
                  <a:pt x="4255" y="1257"/>
                </a:lnTo>
                <a:lnTo>
                  <a:pt x="4245" y="1268"/>
                </a:lnTo>
                <a:lnTo>
                  <a:pt x="4245" y="1273"/>
                </a:lnTo>
                <a:lnTo>
                  <a:pt x="4245" y="1268"/>
                </a:lnTo>
                <a:lnTo>
                  <a:pt x="4245" y="1247"/>
                </a:lnTo>
                <a:lnTo>
                  <a:pt x="4245" y="1237"/>
                </a:lnTo>
                <a:lnTo>
                  <a:pt x="4240" y="1242"/>
                </a:lnTo>
                <a:lnTo>
                  <a:pt x="4234" y="1294"/>
                </a:lnTo>
                <a:lnTo>
                  <a:pt x="4240" y="1315"/>
                </a:lnTo>
                <a:lnTo>
                  <a:pt x="4250" y="1325"/>
                </a:lnTo>
                <a:lnTo>
                  <a:pt x="4260" y="1330"/>
                </a:lnTo>
                <a:lnTo>
                  <a:pt x="4276" y="1330"/>
                </a:lnTo>
                <a:lnTo>
                  <a:pt x="4276" y="1356"/>
                </a:lnTo>
                <a:lnTo>
                  <a:pt x="4271" y="1377"/>
                </a:lnTo>
                <a:lnTo>
                  <a:pt x="4240" y="1341"/>
                </a:lnTo>
                <a:lnTo>
                  <a:pt x="4260" y="1450"/>
                </a:lnTo>
                <a:lnTo>
                  <a:pt x="4276" y="1616"/>
                </a:lnTo>
                <a:lnTo>
                  <a:pt x="4276" y="1673"/>
                </a:lnTo>
                <a:lnTo>
                  <a:pt x="4255" y="1476"/>
                </a:lnTo>
                <a:lnTo>
                  <a:pt x="4234" y="1330"/>
                </a:lnTo>
                <a:lnTo>
                  <a:pt x="4224" y="1315"/>
                </a:lnTo>
                <a:lnTo>
                  <a:pt x="4214" y="1294"/>
                </a:lnTo>
                <a:lnTo>
                  <a:pt x="4203" y="1247"/>
                </a:lnTo>
                <a:lnTo>
                  <a:pt x="4198" y="1226"/>
                </a:lnTo>
                <a:lnTo>
                  <a:pt x="4203" y="1211"/>
                </a:lnTo>
                <a:lnTo>
                  <a:pt x="4208" y="1200"/>
                </a:lnTo>
                <a:lnTo>
                  <a:pt x="4198" y="1159"/>
                </a:lnTo>
                <a:lnTo>
                  <a:pt x="4198" y="1169"/>
                </a:lnTo>
                <a:lnTo>
                  <a:pt x="4193" y="1153"/>
                </a:lnTo>
                <a:lnTo>
                  <a:pt x="4193" y="1128"/>
                </a:lnTo>
                <a:lnTo>
                  <a:pt x="4188" y="1107"/>
                </a:lnTo>
                <a:lnTo>
                  <a:pt x="4182" y="1133"/>
                </a:lnTo>
                <a:lnTo>
                  <a:pt x="4182" y="1159"/>
                </a:lnTo>
                <a:lnTo>
                  <a:pt x="4182" y="1164"/>
                </a:lnTo>
                <a:lnTo>
                  <a:pt x="4177" y="1138"/>
                </a:lnTo>
                <a:lnTo>
                  <a:pt x="4177" y="1143"/>
                </a:lnTo>
                <a:lnTo>
                  <a:pt x="4172" y="1148"/>
                </a:lnTo>
                <a:lnTo>
                  <a:pt x="4177" y="1133"/>
                </a:lnTo>
                <a:lnTo>
                  <a:pt x="4177" y="1128"/>
                </a:lnTo>
                <a:lnTo>
                  <a:pt x="4172" y="1081"/>
                </a:lnTo>
                <a:lnTo>
                  <a:pt x="4167" y="1081"/>
                </a:lnTo>
                <a:lnTo>
                  <a:pt x="4167" y="1076"/>
                </a:lnTo>
                <a:lnTo>
                  <a:pt x="4167" y="1060"/>
                </a:lnTo>
                <a:lnTo>
                  <a:pt x="4162" y="1070"/>
                </a:lnTo>
                <a:lnTo>
                  <a:pt x="4162" y="1044"/>
                </a:lnTo>
                <a:lnTo>
                  <a:pt x="4151" y="1008"/>
                </a:lnTo>
                <a:lnTo>
                  <a:pt x="4156" y="1055"/>
                </a:lnTo>
                <a:lnTo>
                  <a:pt x="4167" y="1143"/>
                </a:lnTo>
                <a:lnTo>
                  <a:pt x="4167" y="1159"/>
                </a:lnTo>
                <a:lnTo>
                  <a:pt x="4167" y="1153"/>
                </a:lnTo>
                <a:lnTo>
                  <a:pt x="4172" y="1174"/>
                </a:lnTo>
                <a:lnTo>
                  <a:pt x="4167" y="1128"/>
                </a:lnTo>
                <a:lnTo>
                  <a:pt x="4182" y="1216"/>
                </a:lnTo>
                <a:lnTo>
                  <a:pt x="4193" y="1309"/>
                </a:lnTo>
                <a:lnTo>
                  <a:pt x="4177" y="1221"/>
                </a:lnTo>
                <a:lnTo>
                  <a:pt x="4177" y="1205"/>
                </a:lnTo>
                <a:lnTo>
                  <a:pt x="4177" y="1216"/>
                </a:lnTo>
                <a:lnTo>
                  <a:pt x="4182" y="1273"/>
                </a:lnTo>
                <a:lnTo>
                  <a:pt x="4188" y="1372"/>
                </a:lnTo>
                <a:lnTo>
                  <a:pt x="4193" y="1387"/>
                </a:lnTo>
                <a:lnTo>
                  <a:pt x="4193" y="1377"/>
                </a:lnTo>
                <a:lnTo>
                  <a:pt x="4188" y="1346"/>
                </a:lnTo>
                <a:lnTo>
                  <a:pt x="4188" y="1315"/>
                </a:lnTo>
                <a:lnTo>
                  <a:pt x="4193" y="1341"/>
                </a:lnTo>
                <a:lnTo>
                  <a:pt x="4193" y="1366"/>
                </a:lnTo>
                <a:lnTo>
                  <a:pt x="4193" y="1356"/>
                </a:lnTo>
                <a:lnTo>
                  <a:pt x="4198" y="1366"/>
                </a:lnTo>
                <a:lnTo>
                  <a:pt x="4198" y="1398"/>
                </a:lnTo>
                <a:lnTo>
                  <a:pt x="4193" y="1366"/>
                </a:lnTo>
                <a:lnTo>
                  <a:pt x="4193" y="1356"/>
                </a:lnTo>
                <a:lnTo>
                  <a:pt x="4193" y="1366"/>
                </a:lnTo>
                <a:lnTo>
                  <a:pt x="4198" y="1429"/>
                </a:lnTo>
                <a:lnTo>
                  <a:pt x="4203" y="1460"/>
                </a:lnTo>
                <a:lnTo>
                  <a:pt x="4208" y="1481"/>
                </a:lnTo>
                <a:lnTo>
                  <a:pt x="4214" y="1481"/>
                </a:lnTo>
                <a:lnTo>
                  <a:pt x="4219" y="1543"/>
                </a:lnTo>
                <a:lnTo>
                  <a:pt x="4198" y="1455"/>
                </a:lnTo>
                <a:lnTo>
                  <a:pt x="4182" y="1366"/>
                </a:lnTo>
                <a:lnTo>
                  <a:pt x="4177" y="1315"/>
                </a:lnTo>
                <a:lnTo>
                  <a:pt x="4177" y="1304"/>
                </a:lnTo>
                <a:lnTo>
                  <a:pt x="4177" y="1283"/>
                </a:lnTo>
                <a:lnTo>
                  <a:pt x="4167" y="1205"/>
                </a:lnTo>
                <a:lnTo>
                  <a:pt x="4172" y="1263"/>
                </a:lnTo>
                <a:lnTo>
                  <a:pt x="4167" y="1247"/>
                </a:lnTo>
                <a:lnTo>
                  <a:pt x="4162" y="1164"/>
                </a:lnTo>
                <a:lnTo>
                  <a:pt x="4162" y="1231"/>
                </a:lnTo>
                <a:lnTo>
                  <a:pt x="4162" y="1216"/>
                </a:lnTo>
                <a:lnTo>
                  <a:pt x="4156" y="1148"/>
                </a:lnTo>
                <a:lnTo>
                  <a:pt x="4156" y="1159"/>
                </a:lnTo>
                <a:lnTo>
                  <a:pt x="4151" y="1148"/>
                </a:lnTo>
                <a:lnTo>
                  <a:pt x="4151" y="1122"/>
                </a:lnTo>
                <a:lnTo>
                  <a:pt x="4151" y="1133"/>
                </a:lnTo>
                <a:lnTo>
                  <a:pt x="4151" y="1138"/>
                </a:lnTo>
                <a:lnTo>
                  <a:pt x="4151" y="1133"/>
                </a:lnTo>
                <a:lnTo>
                  <a:pt x="4141" y="1044"/>
                </a:lnTo>
                <a:lnTo>
                  <a:pt x="4141" y="1039"/>
                </a:lnTo>
                <a:lnTo>
                  <a:pt x="4136" y="1044"/>
                </a:lnTo>
                <a:lnTo>
                  <a:pt x="4136" y="1029"/>
                </a:lnTo>
                <a:lnTo>
                  <a:pt x="4130" y="1013"/>
                </a:lnTo>
                <a:lnTo>
                  <a:pt x="4130" y="977"/>
                </a:lnTo>
                <a:lnTo>
                  <a:pt x="4125" y="956"/>
                </a:lnTo>
                <a:lnTo>
                  <a:pt x="4125" y="946"/>
                </a:lnTo>
                <a:lnTo>
                  <a:pt x="4115" y="920"/>
                </a:lnTo>
                <a:lnTo>
                  <a:pt x="4115" y="966"/>
                </a:lnTo>
                <a:lnTo>
                  <a:pt x="4110" y="909"/>
                </a:lnTo>
                <a:lnTo>
                  <a:pt x="4104" y="904"/>
                </a:lnTo>
                <a:lnTo>
                  <a:pt x="4104" y="920"/>
                </a:lnTo>
                <a:lnTo>
                  <a:pt x="4099" y="899"/>
                </a:lnTo>
                <a:lnTo>
                  <a:pt x="4120" y="1242"/>
                </a:lnTo>
                <a:lnTo>
                  <a:pt x="4094" y="863"/>
                </a:lnTo>
                <a:lnTo>
                  <a:pt x="4094" y="847"/>
                </a:lnTo>
                <a:lnTo>
                  <a:pt x="4094" y="774"/>
                </a:lnTo>
                <a:lnTo>
                  <a:pt x="4099" y="821"/>
                </a:lnTo>
                <a:lnTo>
                  <a:pt x="4099" y="707"/>
                </a:lnTo>
                <a:lnTo>
                  <a:pt x="4115" y="920"/>
                </a:lnTo>
                <a:lnTo>
                  <a:pt x="4125" y="946"/>
                </a:lnTo>
                <a:lnTo>
                  <a:pt x="4120" y="883"/>
                </a:lnTo>
                <a:lnTo>
                  <a:pt x="4115" y="837"/>
                </a:lnTo>
                <a:lnTo>
                  <a:pt x="4120" y="868"/>
                </a:lnTo>
                <a:lnTo>
                  <a:pt x="4125" y="946"/>
                </a:lnTo>
                <a:lnTo>
                  <a:pt x="4130" y="951"/>
                </a:lnTo>
                <a:lnTo>
                  <a:pt x="4110" y="774"/>
                </a:lnTo>
                <a:lnTo>
                  <a:pt x="4104" y="686"/>
                </a:lnTo>
                <a:lnTo>
                  <a:pt x="4110" y="759"/>
                </a:lnTo>
                <a:lnTo>
                  <a:pt x="4115" y="769"/>
                </a:lnTo>
                <a:lnTo>
                  <a:pt x="4110" y="738"/>
                </a:lnTo>
                <a:lnTo>
                  <a:pt x="4099" y="603"/>
                </a:lnTo>
                <a:lnTo>
                  <a:pt x="4099" y="598"/>
                </a:lnTo>
                <a:lnTo>
                  <a:pt x="4104" y="608"/>
                </a:lnTo>
                <a:lnTo>
                  <a:pt x="4104" y="634"/>
                </a:lnTo>
                <a:lnTo>
                  <a:pt x="4110" y="650"/>
                </a:lnTo>
                <a:lnTo>
                  <a:pt x="4115" y="722"/>
                </a:lnTo>
                <a:lnTo>
                  <a:pt x="4115" y="743"/>
                </a:lnTo>
                <a:lnTo>
                  <a:pt x="4115" y="738"/>
                </a:lnTo>
                <a:lnTo>
                  <a:pt x="4115" y="712"/>
                </a:lnTo>
                <a:lnTo>
                  <a:pt x="4120" y="774"/>
                </a:lnTo>
                <a:lnTo>
                  <a:pt x="4120" y="816"/>
                </a:lnTo>
                <a:lnTo>
                  <a:pt x="4120" y="831"/>
                </a:lnTo>
                <a:lnTo>
                  <a:pt x="4125" y="826"/>
                </a:lnTo>
                <a:lnTo>
                  <a:pt x="4125" y="821"/>
                </a:lnTo>
                <a:lnTo>
                  <a:pt x="4125" y="826"/>
                </a:lnTo>
                <a:lnTo>
                  <a:pt x="4130" y="873"/>
                </a:lnTo>
                <a:lnTo>
                  <a:pt x="4136" y="935"/>
                </a:lnTo>
                <a:lnTo>
                  <a:pt x="4136" y="946"/>
                </a:lnTo>
                <a:lnTo>
                  <a:pt x="4136" y="935"/>
                </a:lnTo>
                <a:lnTo>
                  <a:pt x="4136" y="909"/>
                </a:lnTo>
                <a:lnTo>
                  <a:pt x="4130" y="831"/>
                </a:lnTo>
                <a:lnTo>
                  <a:pt x="4130" y="816"/>
                </a:lnTo>
                <a:lnTo>
                  <a:pt x="4141" y="883"/>
                </a:lnTo>
                <a:lnTo>
                  <a:pt x="4141" y="889"/>
                </a:lnTo>
                <a:lnTo>
                  <a:pt x="4141" y="883"/>
                </a:lnTo>
                <a:lnTo>
                  <a:pt x="4136" y="878"/>
                </a:lnTo>
                <a:lnTo>
                  <a:pt x="4141" y="925"/>
                </a:lnTo>
                <a:lnTo>
                  <a:pt x="4146" y="920"/>
                </a:lnTo>
                <a:lnTo>
                  <a:pt x="4141" y="878"/>
                </a:lnTo>
                <a:lnTo>
                  <a:pt x="4146" y="842"/>
                </a:lnTo>
                <a:lnTo>
                  <a:pt x="4146" y="837"/>
                </a:lnTo>
                <a:lnTo>
                  <a:pt x="4146" y="847"/>
                </a:lnTo>
                <a:lnTo>
                  <a:pt x="4151" y="863"/>
                </a:lnTo>
                <a:lnTo>
                  <a:pt x="4156" y="920"/>
                </a:lnTo>
                <a:lnTo>
                  <a:pt x="4156" y="935"/>
                </a:lnTo>
                <a:lnTo>
                  <a:pt x="4162" y="920"/>
                </a:lnTo>
                <a:lnTo>
                  <a:pt x="4162" y="873"/>
                </a:lnTo>
                <a:lnTo>
                  <a:pt x="4162" y="785"/>
                </a:lnTo>
                <a:lnTo>
                  <a:pt x="4167" y="722"/>
                </a:lnTo>
                <a:lnTo>
                  <a:pt x="4167" y="712"/>
                </a:lnTo>
                <a:lnTo>
                  <a:pt x="4172" y="722"/>
                </a:lnTo>
                <a:lnTo>
                  <a:pt x="4177" y="774"/>
                </a:lnTo>
                <a:lnTo>
                  <a:pt x="4177" y="779"/>
                </a:lnTo>
                <a:lnTo>
                  <a:pt x="4182" y="769"/>
                </a:lnTo>
                <a:lnTo>
                  <a:pt x="4193" y="696"/>
                </a:lnTo>
                <a:lnTo>
                  <a:pt x="4172" y="655"/>
                </a:lnTo>
                <a:lnTo>
                  <a:pt x="4172" y="644"/>
                </a:lnTo>
                <a:lnTo>
                  <a:pt x="4177" y="634"/>
                </a:lnTo>
                <a:lnTo>
                  <a:pt x="4193" y="634"/>
                </a:lnTo>
                <a:lnTo>
                  <a:pt x="4208" y="639"/>
                </a:lnTo>
                <a:lnTo>
                  <a:pt x="4224" y="639"/>
                </a:lnTo>
                <a:lnTo>
                  <a:pt x="4224" y="644"/>
                </a:lnTo>
                <a:lnTo>
                  <a:pt x="4240" y="655"/>
                </a:lnTo>
                <a:lnTo>
                  <a:pt x="4245" y="660"/>
                </a:lnTo>
                <a:lnTo>
                  <a:pt x="4229" y="686"/>
                </a:lnTo>
                <a:lnTo>
                  <a:pt x="4208" y="707"/>
                </a:lnTo>
                <a:lnTo>
                  <a:pt x="4198" y="696"/>
                </a:lnTo>
                <a:lnTo>
                  <a:pt x="4198" y="743"/>
                </a:lnTo>
                <a:lnTo>
                  <a:pt x="4198" y="764"/>
                </a:lnTo>
                <a:lnTo>
                  <a:pt x="4203" y="753"/>
                </a:lnTo>
                <a:lnTo>
                  <a:pt x="4208" y="733"/>
                </a:lnTo>
                <a:lnTo>
                  <a:pt x="4214" y="753"/>
                </a:lnTo>
                <a:lnTo>
                  <a:pt x="4203" y="779"/>
                </a:lnTo>
                <a:lnTo>
                  <a:pt x="4182" y="816"/>
                </a:lnTo>
                <a:lnTo>
                  <a:pt x="4182" y="831"/>
                </a:lnTo>
                <a:lnTo>
                  <a:pt x="4188" y="826"/>
                </a:lnTo>
                <a:lnTo>
                  <a:pt x="4198" y="821"/>
                </a:lnTo>
                <a:lnTo>
                  <a:pt x="4203" y="821"/>
                </a:lnTo>
                <a:lnTo>
                  <a:pt x="4203" y="826"/>
                </a:lnTo>
                <a:lnTo>
                  <a:pt x="4198" y="842"/>
                </a:lnTo>
                <a:lnTo>
                  <a:pt x="4193" y="863"/>
                </a:lnTo>
                <a:lnTo>
                  <a:pt x="4188" y="878"/>
                </a:lnTo>
                <a:lnTo>
                  <a:pt x="4193" y="904"/>
                </a:lnTo>
                <a:lnTo>
                  <a:pt x="4193" y="915"/>
                </a:lnTo>
                <a:lnTo>
                  <a:pt x="4198" y="904"/>
                </a:lnTo>
                <a:lnTo>
                  <a:pt x="4203" y="889"/>
                </a:lnTo>
                <a:lnTo>
                  <a:pt x="4214" y="826"/>
                </a:lnTo>
                <a:lnTo>
                  <a:pt x="4224" y="816"/>
                </a:lnTo>
                <a:lnTo>
                  <a:pt x="4234" y="863"/>
                </a:lnTo>
                <a:lnTo>
                  <a:pt x="4234" y="868"/>
                </a:lnTo>
                <a:lnTo>
                  <a:pt x="4229" y="868"/>
                </a:lnTo>
                <a:lnTo>
                  <a:pt x="4224" y="863"/>
                </a:lnTo>
                <a:lnTo>
                  <a:pt x="4219" y="863"/>
                </a:lnTo>
                <a:lnTo>
                  <a:pt x="4214" y="920"/>
                </a:lnTo>
                <a:lnTo>
                  <a:pt x="4234" y="909"/>
                </a:lnTo>
                <a:lnTo>
                  <a:pt x="4234" y="904"/>
                </a:lnTo>
                <a:lnTo>
                  <a:pt x="4234" y="909"/>
                </a:lnTo>
                <a:lnTo>
                  <a:pt x="4266" y="894"/>
                </a:lnTo>
                <a:lnTo>
                  <a:pt x="4286" y="883"/>
                </a:lnTo>
                <a:lnTo>
                  <a:pt x="4292" y="868"/>
                </a:lnTo>
                <a:lnTo>
                  <a:pt x="4286" y="847"/>
                </a:lnTo>
                <a:lnTo>
                  <a:pt x="4271" y="821"/>
                </a:lnTo>
                <a:lnTo>
                  <a:pt x="4281" y="800"/>
                </a:lnTo>
                <a:lnTo>
                  <a:pt x="4281" y="779"/>
                </a:lnTo>
                <a:lnTo>
                  <a:pt x="4281" y="774"/>
                </a:lnTo>
                <a:lnTo>
                  <a:pt x="4286" y="774"/>
                </a:lnTo>
                <a:lnTo>
                  <a:pt x="4302" y="769"/>
                </a:lnTo>
                <a:lnTo>
                  <a:pt x="4312" y="769"/>
                </a:lnTo>
                <a:lnTo>
                  <a:pt x="4323" y="764"/>
                </a:lnTo>
                <a:lnTo>
                  <a:pt x="4317" y="764"/>
                </a:lnTo>
                <a:lnTo>
                  <a:pt x="4307" y="764"/>
                </a:lnTo>
                <a:lnTo>
                  <a:pt x="4276" y="769"/>
                </a:lnTo>
                <a:lnTo>
                  <a:pt x="4271" y="759"/>
                </a:lnTo>
                <a:lnTo>
                  <a:pt x="4297" y="753"/>
                </a:lnTo>
                <a:lnTo>
                  <a:pt x="4271" y="753"/>
                </a:lnTo>
                <a:lnTo>
                  <a:pt x="4260" y="738"/>
                </a:lnTo>
                <a:lnTo>
                  <a:pt x="4250" y="727"/>
                </a:lnTo>
                <a:lnTo>
                  <a:pt x="4260" y="717"/>
                </a:lnTo>
                <a:lnTo>
                  <a:pt x="4271" y="707"/>
                </a:lnTo>
                <a:lnTo>
                  <a:pt x="4266" y="712"/>
                </a:lnTo>
                <a:lnTo>
                  <a:pt x="4240" y="722"/>
                </a:lnTo>
                <a:lnTo>
                  <a:pt x="4234" y="717"/>
                </a:lnTo>
                <a:lnTo>
                  <a:pt x="4245" y="712"/>
                </a:lnTo>
                <a:lnTo>
                  <a:pt x="4255" y="707"/>
                </a:lnTo>
                <a:lnTo>
                  <a:pt x="4260" y="696"/>
                </a:lnTo>
                <a:lnTo>
                  <a:pt x="4260" y="691"/>
                </a:lnTo>
                <a:lnTo>
                  <a:pt x="4250" y="696"/>
                </a:lnTo>
                <a:lnTo>
                  <a:pt x="4234" y="707"/>
                </a:lnTo>
                <a:lnTo>
                  <a:pt x="4229" y="707"/>
                </a:lnTo>
                <a:lnTo>
                  <a:pt x="4234" y="691"/>
                </a:lnTo>
                <a:lnTo>
                  <a:pt x="4250" y="660"/>
                </a:lnTo>
                <a:lnTo>
                  <a:pt x="4271" y="670"/>
                </a:lnTo>
                <a:lnTo>
                  <a:pt x="4276" y="670"/>
                </a:lnTo>
                <a:lnTo>
                  <a:pt x="4276" y="681"/>
                </a:lnTo>
                <a:lnTo>
                  <a:pt x="4276" y="696"/>
                </a:lnTo>
                <a:lnTo>
                  <a:pt x="4281" y="707"/>
                </a:lnTo>
                <a:lnTo>
                  <a:pt x="4286" y="717"/>
                </a:lnTo>
                <a:lnTo>
                  <a:pt x="4307" y="722"/>
                </a:lnTo>
                <a:lnTo>
                  <a:pt x="4317" y="733"/>
                </a:lnTo>
                <a:lnTo>
                  <a:pt x="4323" y="733"/>
                </a:lnTo>
                <a:lnTo>
                  <a:pt x="4312" y="722"/>
                </a:lnTo>
                <a:lnTo>
                  <a:pt x="4354" y="722"/>
                </a:lnTo>
                <a:lnTo>
                  <a:pt x="4333" y="733"/>
                </a:lnTo>
                <a:lnTo>
                  <a:pt x="4323" y="733"/>
                </a:lnTo>
                <a:lnTo>
                  <a:pt x="4338" y="774"/>
                </a:lnTo>
                <a:lnTo>
                  <a:pt x="4343" y="800"/>
                </a:lnTo>
                <a:lnTo>
                  <a:pt x="4343" y="842"/>
                </a:lnTo>
                <a:lnTo>
                  <a:pt x="4343" y="909"/>
                </a:lnTo>
                <a:lnTo>
                  <a:pt x="4343" y="966"/>
                </a:lnTo>
                <a:lnTo>
                  <a:pt x="4343" y="982"/>
                </a:lnTo>
                <a:lnTo>
                  <a:pt x="4349" y="992"/>
                </a:lnTo>
                <a:lnTo>
                  <a:pt x="4359" y="1003"/>
                </a:lnTo>
                <a:lnTo>
                  <a:pt x="4375" y="1008"/>
                </a:lnTo>
                <a:lnTo>
                  <a:pt x="4395" y="1018"/>
                </a:lnTo>
                <a:lnTo>
                  <a:pt x="4395" y="587"/>
                </a:lnTo>
                <a:lnTo>
                  <a:pt x="4380" y="577"/>
                </a:lnTo>
                <a:lnTo>
                  <a:pt x="4364" y="556"/>
                </a:lnTo>
                <a:lnTo>
                  <a:pt x="4364" y="535"/>
                </a:lnTo>
                <a:lnTo>
                  <a:pt x="4369" y="515"/>
                </a:lnTo>
                <a:lnTo>
                  <a:pt x="2276" y="2364"/>
                </a:lnTo>
                <a:lnTo>
                  <a:pt x="3964" y="151"/>
                </a:lnTo>
                <a:lnTo>
                  <a:pt x="3964" y="146"/>
                </a:lnTo>
                <a:lnTo>
                  <a:pt x="3969" y="146"/>
                </a:lnTo>
                <a:lnTo>
                  <a:pt x="3964" y="151"/>
                </a:lnTo>
                <a:lnTo>
                  <a:pt x="2276" y="2364"/>
                </a:lnTo>
                <a:lnTo>
                  <a:pt x="3164" y="733"/>
                </a:lnTo>
                <a:lnTo>
                  <a:pt x="3133" y="743"/>
                </a:lnTo>
                <a:lnTo>
                  <a:pt x="3112" y="748"/>
                </a:lnTo>
                <a:lnTo>
                  <a:pt x="3091" y="753"/>
                </a:lnTo>
                <a:lnTo>
                  <a:pt x="3065" y="759"/>
                </a:lnTo>
                <a:lnTo>
                  <a:pt x="3055" y="722"/>
                </a:lnTo>
                <a:lnTo>
                  <a:pt x="3081" y="707"/>
                </a:lnTo>
                <a:lnTo>
                  <a:pt x="3097" y="702"/>
                </a:lnTo>
                <a:lnTo>
                  <a:pt x="3117" y="702"/>
                </a:lnTo>
                <a:lnTo>
                  <a:pt x="3133" y="702"/>
                </a:lnTo>
                <a:lnTo>
                  <a:pt x="3149" y="702"/>
                </a:lnTo>
                <a:lnTo>
                  <a:pt x="3175" y="686"/>
                </a:lnTo>
                <a:lnTo>
                  <a:pt x="3195" y="686"/>
                </a:lnTo>
                <a:lnTo>
                  <a:pt x="3211" y="691"/>
                </a:lnTo>
                <a:lnTo>
                  <a:pt x="3226" y="702"/>
                </a:lnTo>
                <a:lnTo>
                  <a:pt x="3232" y="717"/>
                </a:lnTo>
                <a:lnTo>
                  <a:pt x="3211" y="722"/>
                </a:lnTo>
                <a:lnTo>
                  <a:pt x="3200" y="722"/>
                </a:lnTo>
                <a:lnTo>
                  <a:pt x="3195" y="727"/>
                </a:lnTo>
                <a:lnTo>
                  <a:pt x="3159" y="738"/>
                </a:lnTo>
                <a:lnTo>
                  <a:pt x="3143" y="743"/>
                </a:lnTo>
                <a:lnTo>
                  <a:pt x="3149" y="738"/>
                </a:lnTo>
                <a:lnTo>
                  <a:pt x="3164" y="733"/>
                </a:lnTo>
                <a:lnTo>
                  <a:pt x="2276" y="2364"/>
                </a:lnTo>
                <a:lnTo>
                  <a:pt x="3226" y="733"/>
                </a:lnTo>
                <a:lnTo>
                  <a:pt x="3216" y="738"/>
                </a:lnTo>
                <a:lnTo>
                  <a:pt x="3200" y="738"/>
                </a:lnTo>
                <a:lnTo>
                  <a:pt x="3185" y="738"/>
                </a:lnTo>
                <a:lnTo>
                  <a:pt x="3175" y="743"/>
                </a:lnTo>
                <a:lnTo>
                  <a:pt x="3159" y="748"/>
                </a:lnTo>
                <a:lnTo>
                  <a:pt x="3159" y="743"/>
                </a:lnTo>
                <a:lnTo>
                  <a:pt x="3169" y="738"/>
                </a:lnTo>
                <a:lnTo>
                  <a:pt x="3237" y="722"/>
                </a:lnTo>
                <a:lnTo>
                  <a:pt x="3237" y="727"/>
                </a:lnTo>
                <a:lnTo>
                  <a:pt x="3237" y="733"/>
                </a:lnTo>
                <a:lnTo>
                  <a:pt x="3226" y="733"/>
                </a:lnTo>
                <a:lnTo>
                  <a:pt x="2276" y="2364"/>
                </a:lnTo>
                <a:lnTo>
                  <a:pt x="3330" y="779"/>
                </a:lnTo>
                <a:lnTo>
                  <a:pt x="3315" y="769"/>
                </a:lnTo>
                <a:lnTo>
                  <a:pt x="3330" y="774"/>
                </a:lnTo>
                <a:lnTo>
                  <a:pt x="3330" y="779"/>
                </a:lnTo>
                <a:lnTo>
                  <a:pt x="2276" y="2364"/>
                </a:lnTo>
                <a:lnTo>
                  <a:pt x="3258" y="1086"/>
                </a:lnTo>
                <a:lnTo>
                  <a:pt x="3325" y="1065"/>
                </a:lnTo>
                <a:lnTo>
                  <a:pt x="3330" y="1070"/>
                </a:lnTo>
                <a:lnTo>
                  <a:pt x="3258" y="1086"/>
                </a:lnTo>
                <a:lnTo>
                  <a:pt x="2276" y="2364"/>
                </a:lnTo>
                <a:lnTo>
                  <a:pt x="3330" y="1044"/>
                </a:lnTo>
                <a:lnTo>
                  <a:pt x="3299" y="1050"/>
                </a:lnTo>
                <a:lnTo>
                  <a:pt x="3232" y="1065"/>
                </a:lnTo>
                <a:lnTo>
                  <a:pt x="3175" y="1070"/>
                </a:lnTo>
                <a:lnTo>
                  <a:pt x="3154" y="1070"/>
                </a:lnTo>
                <a:lnTo>
                  <a:pt x="3143" y="1065"/>
                </a:lnTo>
                <a:lnTo>
                  <a:pt x="3138" y="1060"/>
                </a:lnTo>
                <a:lnTo>
                  <a:pt x="3138" y="1050"/>
                </a:lnTo>
                <a:lnTo>
                  <a:pt x="3154" y="1055"/>
                </a:lnTo>
                <a:lnTo>
                  <a:pt x="3185" y="1055"/>
                </a:lnTo>
                <a:lnTo>
                  <a:pt x="3247" y="1044"/>
                </a:lnTo>
                <a:lnTo>
                  <a:pt x="3346" y="1018"/>
                </a:lnTo>
                <a:lnTo>
                  <a:pt x="3330" y="1044"/>
                </a:lnTo>
                <a:lnTo>
                  <a:pt x="2276" y="2364"/>
                </a:lnTo>
                <a:lnTo>
                  <a:pt x="3367" y="1055"/>
                </a:lnTo>
                <a:lnTo>
                  <a:pt x="3367" y="1044"/>
                </a:lnTo>
                <a:lnTo>
                  <a:pt x="3377" y="1039"/>
                </a:lnTo>
                <a:lnTo>
                  <a:pt x="3382" y="1055"/>
                </a:lnTo>
                <a:lnTo>
                  <a:pt x="3367" y="1055"/>
                </a:lnTo>
                <a:lnTo>
                  <a:pt x="2276" y="2364"/>
                </a:lnTo>
                <a:lnTo>
                  <a:pt x="286" y="2941"/>
                </a:lnTo>
                <a:lnTo>
                  <a:pt x="286" y="2956"/>
                </a:lnTo>
                <a:lnTo>
                  <a:pt x="281" y="2967"/>
                </a:lnTo>
                <a:lnTo>
                  <a:pt x="286" y="2941"/>
                </a:lnTo>
                <a:lnTo>
                  <a:pt x="2276" y="2364"/>
                </a:lnTo>
                <a:lnTo>
                  <a:pt x="286" y="3018"/>
                </a:lnTo>
                <a:lnTo>
                  <a:pt x="281" y="2987"/>
                </a:lnTo>
                <a:lnTo>
                  <a:pt x="281" y="2982"/>
                </a:lnTo>
                <a:lnTo>
                  <a:pt x="281" y="2987"/>
                </a:lnTo>
                <a:lnTo>
                  <a:pt x="286" y="3003"/>
                </a:lnTo>
                <a:lnTo>
                  <a:pt x="286" y="3008"/>
                </a:lnTo>
                <a:lnTo>
                  <a:pt x="286" y="3018"/>
                </a:lnTo>
                <a:lnTo>
                  <a:pt x="2276" y="2364"/>
                </a:lnTo>
                <a:lnTo>
                  <a:pt x="286" y="2805"/>
                </a:lnTo>
                <a:lnTo>
                  <a:pt x="286" y="2795"/>
                </a:lnTo>
                <a:lnTo>
                  <a:pt x="291" y="2811"/>
                </a:lnTo>
                <a:lnTo>
                  <a:pt x="286" y="2805"/>
                </a:lnTo>
                <a:lnTo>
                  <a:pt x="2276" y="2364"/>
                </a:lnTo>
                <a:lnTo>
                  <a:pt x="291" y="2842"/>
                </a:lnTo>
                <a:lnTo>
                  <a:pt x="291" y="2831"/>
                </a:lnTo>
                <a:lnTo>
                  <a:pt x="291" y="2811"/>
                </a:lnTo>
                <a:lnTo>
                  <a:pt x="291" y="2842"/>
                </a:lnTo>
                <a:lnTo>
                  <a:pt x="2276" y="2364"/>
                </a:lnTo>
                <a:lnTo>
                  <a:pt x="302" y="2863"/>
                </a:lnTo>
                <a:lnTo>
                  <a:pt x="302" y="2852"/>
                </a:lnTo>
                <a:lnTo>
                  <a:pt x="307" y="2852"/>
                </a:lnTo>
                <a:lnTo>
                  <a:pt x="307" y="2842"/>
                </a:lnTo>
                <a:lnTo>
                  <a:pt x="307" y="2852"/>
                </a:lnTo>
                <a:lnTo>
                  <a:pt x="302" y="2863"/>
                </a:lnTo>
                <a:lnTo>
                  <a:pt x="2276" y="2364"/>
                </a:lnTo>
                <a:lnTo>
                  <a:pt x="317" y="2889"/>
                </a:lnTo>
                <a:lnTo>
                  <a:pt x="307" y="2925"/>
                </a:lnTo>
                <a:lnTo>
                  <a:pt x="317" y="2894"/>
                </a:lnTo>
                <a:lnTo>
                  <a:pt x="307" y="2894"/>
                </a:lnTo>
                <a:lnTo>
                  <a:pt x="317" y="2889"/>
                </a:lnTo>
                <a:lnTo>
                  <a:pt x="2276" y="2364"/>
                </a:lnTo>
                <a:lnTo>
                  <a:pt x="317" y="2613"/>
                </a:lnTo>
                <a:lnTo>
                  <a:pt x="307" y="2613"/>
                </a:lnTo>
                <a:lnTo>
                  <a:pt x="307" y="2618"/>
                </a:lnTo>
                <a:lnTo>
                  <a:pt x="307" y="2613"/>
                </a:lnTo>
                <a:lnTo>
                  <a:pt x="307" y="2593"/>
                </a:lnTo>
                <a:lnTo>
                  <a:pt x="302" y="2608"/>
                </a:lnTo>
                <a:lnTo>
                  <a:pt x="302" y="2593"/>
                </a:lnTo>
                <a:lnTo>
                  <a:pt x="307" y="2577"/>
                </a:lnTo>
                <a:lnTo>
                  <a:pt x="307" y="2567"/>
                </a:lnTo>
                <a:lnTo>
                  <a:pt x="296" y="2567"/>
                </a:lnTo>
                <a:lnTo>
                  <a:pt x="302" y="2551"/>
                </a:lnTo>
                <a:lnTo>
                  <a:pt x="307" y="2546"/>
                </a:lnTo>
                <a:lnTo>
                  <a:pt x="317" y="2613"/>
                </a:lnTo>
                <a:lnTo>
                  <a:pt x="317" y="2618"/>
                </a:lnTo>
                <a:lnTo>
                  <a:pt x="317" y="2613"/>
                </a:lnTo>
                <a:lnTo>
                  <a:pt x="2276" y="2364"/>
                </a:lnTo>
                <a:lnTo>
                  <a:pt x="2884" y="2655"/>
                </a:lnTo>
                <a:lnTo>
                  <a:pt x="2868" y="2660"/>
                </a:lnTo>
                <a:lnTo>
                  <a:pt x="2868" y="2650"/>
                </a:lnTo>
                <a:lnTo>
                  <a:pt x="2873" y="2644"/>
                </a:lnTo>
                <a:lnTo>
                  <a:pt x="2878" y="2639"/>
                </a:lnTo>
                <a:lnTo>
                  <a:pt x="2884" y="2655"/>
                </a:lnTo>
                <a:lnTo>
                  <a:pt x="2276" y="2364"/>
                </a:lnTo>
                <a:lnTo>
                  <a:pt x="3372" y="1657"/>
                </a:lnTo>
                <a:lnTo>
                  <a:pt x="3377" y="1652"/>
                </a:lnTo>
                <a:lnTo>
                  <a:pt x="3388" y="1694"/>
                </a:lnTo>
                <a:lnTo>
                  <a:pt x="3372" y="1657"/>
                </a:lnTo>
                <a:lnTo>
                  <a:pt x="2276" y="2364"/>
                </a:lnTo>
                <a:lnTo>
                  <a:pt x="3476" y="1657"/>
                </a:lnTo>
                <a:lnTo>
                  <a:pt x="3476" y="1642"/>
                </a:lnTo>
                <a:lnTo>
                  <a:pt x="3486" y="1657"/>
                </a:lnTo>
                <a:lnTo>
                  <a:pt x="3476" y="1657"/>
                </a:lnTo>
                <a:lnTo>
                  <a:pt x="2276" y="2364"/>
                </a:lnTo>
                <a:lnTo>
                  <a:pt x="3486" y="1704"/>
                </a:lnTo>
                <a:lnTo>
                  <a:pt x="3481" y="1683"/>
                </a:lnTo>
                <a:lnTo>
                  <a:pt x="3486" y="1694"/>
                </a:lnTo>
                <a:lnTo>
                  <a:pt x="3486" y="1704"/>
                </a:lnTo>
                <a:lnTo>
                  <a:pt x="2276" y="2364"/>
                </a:lnTo>
                <a:lnTo>
                  <a:pt x="3517" y="1112"/>
                </a:lnTo>
                <a:lnTo>
                  <a:pt x="3523" y="1102"/>
                </a:lnTo>
                <a:lnTo>
                  <a:pt x="3528" y="1117"/>
                </a:lnTo>
                <a:lnTo>
                  <a:pt x="3528" y="1122"/>
                </a:lnTo>
                <a:lnTo>
                  <a:pt x="3533" y="1148"/>
                </a:lnTo>
                <a:lnTo>
                  <a:pt x="3517" y="1128"/>
                </a:lnTo>
                <a:lnTo>
                  <a:pt x="3517" y="1122"/>
                </a:lnTo>
                <a:lnTo>
                  <a:pt x="3517" y="1112"/>
                </a:lnTo>
                <a:lnTo>
                  <a:pt x="2276" y="2364"/>
                </a:lnTo>
                <a:lnTo>
                  <a:pt x="3533" y="1491"/>
                </a:lnTo>
                <a:lnTo>
                  <a:pt x="3528" y="1502"/>
                </a:lnTo>
                <a:lnTo>
                  <a:pt x="3523" y="1470"/>
                </a:lnTo>
                <a:lnTo>
                  <a:pt x="3533" y="1486"/>
                </a:lnTo>
                <a:lnTo>
                  <a:pt x="3533" y="1491"/>
                </a:lnTo>
                <a:lnTo>
                  <a:pt x="3533" y="1486"/>
                </a:lnTo>
                <a:lnTo>
                  <a:pt x="3533" y="1491"/>
                </a:lnTo>
                <a:lnTo>
                  <a:pt x="2276" y="2364"/>
                </a:lnTo>
                <a:lnTo>
                  <a:pt x="3533" y="1678"/>
                </a:lnTo>
                <a:lnTo>
                  <a:pt x="3528" y="1678"/>
                </a:lnTo>
                <a:lnTo>
                  <a:pt x="3538" y="1626"/>
                </a:lnTo>
                <a:lnTo>
                  <a:pt x="3538" y="1652"/>
                </a:lnTo>
                <a:lnTo>
                  <a:pt x="3538" y="1663"/>
                </a:lnTo>
                <a:lnTo>
                  <a:pt x="3538" y="1673"/>
                </a:lnTo>
                <a:lnTo>
                  <a:pt x="3533" y="1678"/>
                </a:lnTo>
                <a:lnTo>
                  <a:pt x="2276" y="2364"/>
                </a:lnTo>
                <a:lnTo>
                  <a:pt x="3543" y="1470"/>
                </a:lnTo>
                <a:lnTo>
                  <a:pt x="3538" y="1465"/>
                </a:lnTo>
                <a:lnTo>
                  <a:pt x="3538" y="1470"/>
                </a:lnTo>
                <a:lnTo>
                  <a:pt x="3533" y="1444"/>
                </a:lnTo>
                <a:lnTo>
                  <a:pt x="3538" y="1341"/>
                </a:lnTo>
                <a:lnTo>
                  <a:pt x="3543" y="1470"/>
                </a:lnTo>
                <a:lnTo>
                  <a:pt x="2276" y="2364"/>
                </a:lnTo>
                <a:lnTo>
                  <a:pt x="3559" y="1522"/>
                </a:lnTo>
                <a:lnTo>
                  <a:pt x="3549" y="1486"/>
                </a:lnTo>
                <a:lnTo>
                  <a:pt x="3543" y="1335"/>
                </a:lnTo>
                <a:lnTo>
                  <a:pt x="3538" y="1263"/>
                </a:lnTo>
                <a:lnTo>
                  <a:pt x="3528" y="1185"/>
                </a:lnTo>
                <a:lnTo>
                  <a:pt x="3533" y="1179"/>
                </a:lnTo>
                <a:lnTo>
                  <a:pt x="3538" y="1169"/>
                </a:lnTo>
                <a:lnTo>
                  <a:pt x="3549" y="1247"/>
                </a:lnTo>
                <a:lnTo>
                  <a:pt x="3559" y="1330"/>
                </a:lnTo>
                <a:lnTo>
                  <a:pt x="3564" y="1424"/>
                </a:lnTo>
                <a:lnTo>
                  <a:pt x="3559" y="1522"/>
                </a:lnTo>
                <a:lnTo>
                  <a:pt x="2276" y="2364"/>
                </a:lnTo>
                <a:lnTo>
                  <a:pt x="4328" y="2920"/>
                </a:lnTo>
                <a:lnTo>
                  <a:pt x="4338" y="2920"/>
                </a:lnTo>
                <a:lnTo>
                  <a:pt x="4333" y="2925"/>
                </a:lnTo>
                <a:lnTo>
                  <a:pt x="4328" y="2935"/>
                </a:lnTo>
                <a:lnTo>
                  <a:pt x="4317" y="2925"/>
                </a:lnTo>
                <a:lnTo>
                  <a:pt x="4323" y="2920"/>
                </a:lnTo>
                <a:lnTo>
                  <a:pt x="4328" y="2920"/>
                </a:lnTo>
                <a:lnTo>
                  <a:pt x="2276" y="2364"/>
                </a:lnTo>
                <a:lnTo>
                  <a:pt x="4317" y="2915"/>
                </a:lnTo>
                <a:lnTo>
                  <a:pt x="4323" y="2915"/>
                </a:lnTo>
                <a:lnTo>
                  <a:pt x="4323" y="2920"/>
                </a:lnTo>
                <a:lnTo>
                  <a:pt x="4317" y="2925"/>
                </a:lnTo>
                <a:lnTo>
                  <a:pt x="4312" y="2925"/>
                </a:lnTo>
                <a:lnTo>
                  <a:pt x="4317" y="2915"/>
                </a:lnTo>
                <a:lnTo>
                  <a:pt x="2276" y="2364"/>
                </a:lnTo>
                <a:lnTo>
                  <a:pt x="4323" y="2811"/>
                </a:lnTo>
                <a:lnTo>
                  <a:pt x="4317" y="2816"/>
                </a:lnTo>
                <a:lnTo>
                  <a:pt x="4317" y="2805"/>
                </a:lnTo>
                <a:lnTo>
                  <a:pt x="4317" y="2811"/>
                </a:lnTo>
                <a:lnTo>
                  <a:pt x="4323" y="2811"/>
                </a:lnTo>
                <a:lnTo>
                  <a:pt x="2276" y="2364"/>
                </a:lnTo>
                <a:lnTo>
                  <a:pt x="4338" y="1751"/>
                </a:lnTo>
                <a:lnTo>
                  <a:pt x="4338" y="1756"/>
                </a:lnTo>
                <a:lnTo>
                  <a:pt x="4343" y="1772"/>
                </a:lnTo>
                <a:lnTo>
                  <a:pt x="4338" y="1787"/>
                </a:lnTo>
                <a:lnTo>
                  <a:pt x="4349" y="1777"/>
                </a:lnTo>
                <a:lnTo>
                  <a:pt x="4349" y="1782"/>
                </a:lnTo>
                <a:lnTo>
                  <a:pt x="4333" y="1808"/>
                </a:lnTo>
                <a:lnTo>
                  <a:pt x="4328" y="1834"/>
                </a:lnTo>
                <a:lnTo>
                  <a:pt x="4328" y="1839"/>
                </a:lnTo>
                <a:lnTo>
                  <a:pt x="4323" y="1834"/>
                </a:lnTo>
                <a:lnTo>
                  <a:pt x="4328" y="1808"/>
                </a:lnTo>
                <a:lnTo>
                  <a:pt x="4338" y="1787"/>
                </a:lnTo>
                <a:lnTo>
                  <a:pt x="4317" y="1813"/>
                </a:lnTo>
                <a:lnTo>
                  <a:pt x="4307" y="1834"/>
                </a:lnTo>
                <a:lnTo>
                  <a:pt x="4302" y="1829"/>
                </a:lnTo>
                <a:lnTo>
                  <a:pt x="4297" y="1824"/>
                </a:lnTo>
                <a:lnTo>
                  <a:pt x="4302" y="1813"/>
                </a:lnTo>
                <a:lnTo>
                  <a:pt x="4312" y="1787"/>
                </a:lnTo>
                <a:lnTo>
                  <a:pt x="4338" y="1751"/>
                </a:lnTo>
                <a:lnTo>
                  <a:pt x="2276" y="2364"/>
                </a:lnTo>
                <a:lnTo>
                  <a:pt x="4292" y="1948"/>
                </a:lnTo>
                <a:lnTo>
                  <a:pt x="4286" y="1974"/>
                </a:lnTo>
                <a:lnTo>
                  <a:pt x="4281" y="1969"/>
                </a:lnTo>
                <a:lnTo>
                  <a:pt x="4276" y="1969"/>
                </a:lnTo>
                <a:lnTo>
                  <a:pt x="4281" y="1964"/>
                </a:lnTo>
                <a:lnTo>
                  <a:pt x="4292" y="1948"/>
                </a:lnTo>
                <a:lnTo>
                  <a:pt x="2276" y="2364"/>
                </a:lnTo>
                <a:lnTo>
                  <a:pt x="4037" y="2411"/>
                </a:lnTo>
                <a:lnTo>
                  <a:pt x="4047" y="2405"/>
                </a:lnTo>
                <a:lnTo>
                  <a:pt x="4063" y="2395"/>
                </a:lnTo>
                <a:lnTo>
                  <a:pt x="4073" y="2390"/>
                </a:lnTo>
                <a:lnTo>
                  <a:pt x="4079" y="2400"/>
                </a:lnTo>
                <a:lnTo>
                  <a:pt x="4058" y="2411"/>
                </a:lnTo>
                <a:lnTo>
                  <a:pt x="4047" y="2411"/>
                </a:lnTo>
                <a:lnTo>
                  <a:pt x="4037" y="2411"/>
                </a:lnTo>
                <a:lnTo>
                  <a:pt x="2276" y="2364"/>
                </a:lnTo>
                <a:lnTo>
                  <a:pt x="4032" y="2416"/>
                </a:lnTo>
                <a:lnTo>
                  <a:pt x="4047" y="2426"/>
                </a:lnTo>
                <a:lnTo>
                  <a:pt x="4047" y="2431"/>
                </a:lnTo>
                <a:lnTo>
                  <a:pt x="4037" y="2437"/>
                </a:lnTo>
                <a:lnTo>
                  <a:pt x="4053" y="2437"/>
                </a:lnTo>
                <a:lnTo>
                  <a:pt x="4047" y="2442"/>
                </a:lnTo>
                <a:lnTo>
                  <a:pt x="4037" y="2447"/>
                </a:lnTo>
                <a:lnTo>
                  <a:pt x="4053" y="2457"/>
                </a:lnTo>
                <a:lnTo>
                  <a:pt x="4068" y="2437"/>
                </a:lnTo>
                <a:lnTo>
                  <a:pt x="4073" y="2431"/>
                </a:lnTo>
                <a:lnTo>
                  <a:pt x="4068" y="2426"/>
                </a:lnTo>
                <a:lnTo>
                  <a:pt x="4079" y="2426"/>
                </a:lnTo>
                <a:lnTo>
                  <a:pt x="4079" y="2442"/>
                </a:lnTo>
                <a:lnTo>
                  <a:pt x="4073" y="2457"/>
                </a:lnTo>
                <a:lnTo>
                  <a:pt x="4068" y="2463"/>
                </a:lnTo>
                <a:lnTo>
                  <a:pt x="4073" y="2463"/>
                </a:lnTo>
                <a:lnTo>
                  <a:pt x="4068" y="2468"/>
                </a:lnTo>
                <a:lnTo>
                  <a:pt x="4063" y="2478"/>
                </a:lnTo>
                <a:lnTo>
                  <a:pt x="4063" y="2483"/>
                </a:lnTo>
                <a:lnTo>
                  <a:pt x="4053" y="2504"/>
                </a:lnTo>
                <a:lnTo>
                  <a:pt x="4042" y="2504"/>
                </a:lnTo>
                <a:lnTo>
                  <a:pt x="4032" y="2452"/>
                </a:lnTo>
                <a:lnTo>
                  <a:pt x="4032" y="2431"/>
                </a:lnTo>
                <a:lnTo>
                  <a:pt x="4032" y="2416"/>
                </a:lnTo>
                <a:lnTo>
                  <a:pt x="2276" y="2364"/>
                </a:lnTo>
                <a:lnTo>
                  <a:pt x="3891" y="317"/>
                </a:lnTo>
                <a:lnTo>
                  <a:pt x="3860" y="302"/>
                </a:lnTo>
                <a:lnTo>
                  <a:pt x="3886" y="317"/>
                </a:lnTo>
                <a:lnTo>
                  <a:pt x="3876" y="322"/>
                </a:lnTo>
                <a:lnTo>
                  <a:pt x="3845" y="286"/>
                </a:lnTo>
                <a:lnTo>
                  <a:pt x="3803" y="260"/>
                </a:lnTo>
                <a:lnTo>
                  <a:pt x="3741" y="218"/>
                </a:lnTo>
                <a:lnTo>
                  <a:pt x="3746" y="218"/>
                </a:lnTo>
                <a:lnTo>
                  <a:pt x="3746" y="213"/>
                </a:lnTo>
                <a:lnTo>
                  <a:pt x="3762" y="218"/>
                </a:lnTo>
                <a:lnTo>
                  <a:pt x="3772" y="218"/>
                </a:lnTo>
                <a:lnTo>
                  <a:pt x="3824" y="265"/>
                </a:lnTo>
                <a:lnTo>
                  <a:pt x="3829" y="270"/>
                </a:lnTo>
                <a:lnTo>
                  <a:pt x="3871" y="291"/>
                </a:lnTo>
                <a:lnTo>
                  <a:pt x="3902" y="312"/>
                </a:lnTo>
                <a:lnTo>
                  <a:pt x="3891" y="317"/>
                </a:lnTo>
                <a:lnTo>
                  <a:pt x="2276" y="2364"/>
                </a:lnTo>
                <a:lnTo>
                  <a:pt x="3964" y="353"/>
                </a:lnTo>
                <a:lnTo>
                  <a:pt x="3959" y="353"/>
                </a:lnTo>
                <a:lnTo>
                  <a:pt x="3949" y="359"/>
                </a:lnTo>
                <a:lnTo>
                  <a:pt x="3923" y="353"/>
                </a:lnTo>
                <a:lnTo>
                  <a:pt x="3917" y="348"/>
                </a:lnTo>
                <a:lnTo>
                  <a:pt x="3912" y="343"/>
                </a:lnTo>
                <a:lnTo>
                  <a:pt x="3923" y="338"/>
                </a:lnTo>
                <a:lnTo>
                  <a:pt x="3928" y="338"/>
                </a:lnTo>
                <a:lnTo>
                  <a:pt x="3923" y="333"/>
                </a:lnTo>
                <a:lnTo>
                  <a:pt x="3912" y="333"/>
                </a:lnTo>
                <a:lnTo>
                  <a:pt x="3912" y="327"/>
                </a:lnTo>
                <a:lnTo>
                  <a:pt x="3917" y="322"/>
                </a:lnTo>
                <a:lnTo>
                  <a:pt x="3954" y="343"/>
                </a:lnTo>
                <a:lnTo>
                  <a:pt x="3964" y="353"/>
                </a:lnTo>
                <a:lnTo>
                  <a:pt x="2276" y="2364"/>
                </a:lnTo>
                <a:lnTo>
                  <a:pt x="3990" y="327"/>
                </a:lnTo>
                <a:lnTo>
                  <a:pt x="3964" y="322"/>
                </a:lnTo>
                <a:lnTo>
                  <a:pt x="3959" y="322"/>
                </a:lnTo>
                <a:lnTo>
                  <a:pt x="3964" y="327"/>
                </a:lnTo>
                <a:lnTo>
                  <a:pt x="3980" y="338"/>
                </a:lnTo>
                <a:lnTo>
                  <a:pt x="3980" y="343"/>
                </a:lnTo>
                <a:lnTo>
                  <a:pt x="3907" y="312"/>
                </a:lnTo>
                <a:lnTo>
                  <a:pt x="3845" y="270"/>
                </a:lnTo>
                <a:lnTo>
                  <a:pt x="3850" y="270"/>
                </a:lnTo>
                <a:lnTo>
                  <a:pt x="3855" y="270"/>
                </a:lnTo>
                <a:lnTo>
                  <a:pt x="3855" y="265"/>
                </a:lnTo>
                <a:lnTo>
                  <a:pt x="3850" y="265"/>
                </a:lnTo>
                <a:lnTo>
                  <a:pt x="3845" y="265"/>
                </a:lnTo>
                <a:lnTo>
                  <a:pt x="3840" y="260"/>
                </a:lnTo>
                <a:lnTo>
                  <a:pt x="3840" y="265"/>
                </a:lnTo>
                <a:lnTo>
                  <a:pt x="3829" y="260"/>
                </a:lnTo>
                <a:lnTo>
                  <a:pt x="3808" y="244"/>
                </a:lnTo>
                <a:lnTo>
                  <a:pt x="3788" y="234"/>
                </a:lnTo>
                <a:lnTo>
                  <a:pt x="3772" y="224"/>
                </a:lnTo>
                <a:lnTo>
                  <a:pt x="3788" y="229"/>
                </a:lnTo>
                <a:lnTo>
                  <a:pt x="3798" y="229"/>
                </a:lnTo>
                <a:lnTo>
                  <a:pt x="3798" y="224"/>
                </a:lnTo>
                <a:lnTo>
                  <a:pt x="3819" y="234"/>
                </a:lnTo>
                <a:lnTo>
                  <a:pt x="3798" y="224"/>
                </a:lnTo>
                <a:lnTo>
                  <a:pt x="3803" y="218"/>
                </a:lnTo>
                <a:lnTo>
                  <a:pt x="3803" y="213"/>
                </a:lnTo>
                <a:lnTo>
                  <a:pt x="3798" y="213"/>
                </a:lnTo>
                <a:lnTo>
                  <a:pt x="3788" y="218"/>
                </a:lnTo>
                <a:lnTo>
                  <a:pt x="3782" y="218"/>
                </a:lnTo>
                <a:lnTo>
                  <a:pt x="3793" y="218"/>
                </a:lnTo>
                <a:lnTo>
                  <a:pt x="3782" y="213"/>
                </a:lnTo>
                <a:lnTo>
                  <a:pt x="3772" y="213"/>
                </a:lnTo>
                <a:lnTo>
                  <a:pt x="3767" y="213"/>
                </a:lnTo>
                <a:lnTo>
                  <a:pt x="3762" y="213"/>
                </a:lnTo>
                <a:lnTo>
                  <a:pt x="3767" y="213"/>
                </a:lnTo>
                <a:lnTo>
                  <a:pt x="3756" y="208"/>
                </a:lnTo>
                <a:lnTo>
                  <a:pt x="3751" y="208"/>
                </a:lnTo>
                <a:lnTo>
                  <a:pt x="3741" y="203"/>
                </a:lnTo>
                <a:lnTo>
                  <a:pt x="3720" y="198"/>
                </a:lnTo>
                <a:lnTo>
                  <a:pt x="3730" y="177"/>
                </a:lnTo>
                <a:lnTo>
                  <a:pt x="3725" y="172"/>
                </a:lnTo>
                <a:lnTo>
                  <a:pt x="3720" y="172"/>
                </a:lnTo>
                <a:lnTo>
                  <a:pt x="3720" y="177"/>
                </a:lnTo>
                <a:lnTo>
                  <a:pt x="3715" y="182"/>
                </a:lnTo>
                <a:lnTo>
                  <a:pt x="3699" y="177"/>
                </a:lnTo>
                <a:lnTo>
                  <a:pt x="3689" y="172"/>
                </a:lnTo>
                <a:lnTo>
                  <a:pt x="3704" y="161"/>
                </a:lnTo>
                <a:lnTo>
                  <a:pt x="3730" y="172"/>
                </a:lnTo>
                <a:lnTo>
                  <a:pt x="3710" y="156"/>
                </a:lnTo>
                <a:lnTo>
                  <a:pt x="3725" y="146"/>
                </a:lnTo>
                <a:lnTo>
                  <a:pt x="3814" y="208"/>
                </a:lnTo>
                <a:lnTo>
                  <a:pt x="3814" y="203"/>
                </a:lnTo>
                <a:lnTo>
                  <a:pt x="3793" y="187"/>
                </a:lnTo>
                <a:lnTo>
                  <a:pt x="3767" y="166"/>
                </a:lnTo>
                <a:lnTo>
                  <a:pt x="3741" y="135"/>
                </a:lnTo>
                <a:lnTo>
                  <a:pt x="3741" y="130"/>
                </a:lnTo>
                <a:lnTo>
                  <a:pt x="3741" y="125"/>
                </a:lnTo>
                <a:lnTo>
                  <a:pt x="3741" y="130"/>
                </a:lnTo>
                <a:lnTo>
                  <a:pt x="3736" y="125"/>
                </a:lnTo>
                <a:lnTo>
                  <a:pt x="3736" y="120"/>
                </a:lnTo>
                <a:lnTo>
                  <a:pt x="3736" y="114"/>
                </a:lnTo>
                <a:lnTo>
                  <a:pt x="3730" y="114"/>
                </a:lnTo>
                <a:lnTo>
                  <a:pt x="3730" y="120"/>
                </a:lnTo>
                <a:lnTo>
                  <a:pt x="3730" y="114"/>
                </a:lnTo>
                <a:lnTo>
                  <a:pt x="3710" y="99"/>
                </a:lnTo>
                <a:lnTo>
                  <a:pt x="3710" y="94"/>
                </a:lnTo>
                <a:lnTo>
                  <a:pt x="3715" y="94"/>
                </a:lnTo>
                <a:lnTo>
                  <a:pt x="3710" y="89"/>
                </a:lnTo>
                <a:lnTo>
                  <a:pt x="3704" y="89"/>
                </a:lnTo>
                <a:lnTo>
                  <a:pt x="3694" y="78"/>
                </a:lnTo>
                <a:lnTo>
                  <a:pt x="3689" y="78"/>
                </a:lnTo>
                <a:lnTo>
                  <a:pt x="3694" y="68"/>
                </a:lnTo>
                <a:lnTo>
                  <a:pt x="3741" y="104"/>
                </a:lnTo>
                <a:lnTo>
                  <a:pt x="3834" y="187"/>
                </a:lnTo>
                <a:lnTo>
                  <a:pt x="3876" y="218"/>
                </a:lnTo>
                <a:lnTo>
                  <a:pt x="3923" y="250"/>
                </a:lnTo>
                <a:lnTo>
                  <a:pt x="3975" y="276"/>
                </a:lnTo>
                <a:lnTo>
                  <a:pt x="4021" y="296"/>
                </a:lnTo>
                <a:lnTo>
                  <a:pt x="4006" y="312"/>
                </a:lnTo>
                <a:lnTo>
                  <a:pt x="3990" y="327"/>
                </a:lnTo>
                <a:lnTo>
                  <a:pt x="2276" y="2364"/>
                </a:lnTo>
                <a:lnTo>
                  <a:pt x="4027" y="2556"/>
                </a:lnTo>
                <a:lnTo>
                  <a:pt x="4021" y="2582"/>
                </a:lnTo>
                <a:lnTo>
                  <a:pt x="4021" y="2577"/>
                </a:lnTo>
                <a:lnTo>
                  <a:pt x="4016" y="2567"/>
                </a:lnTo>
                <a:lnTo>
                  <a:pt x="4027" y="2556"/>
                </a:lnTo>
                <a:lnTo>
                  <a:pt x="2276" y="2364"/>
                </a:lnTo>
                <a:lnTo>
                  <a:pt x="4250" y="2857"/>
                </a:lnTo>
                <a:lnTo>
                  <a:pt x="4240" y="2847"/>
                </a:lnTo>
                <a:lnTo>
                  <a:pt x="4240" y="2842"/>
                </a:lnTo>
                <a:lnTo>
                  <a:pt x="4250" y="2826"/>
                </a:lnTo>
                <a:lnTo>
                  <a:pt x="4250" y="2831"/>
                </a:lnTo>
                <a:lnTo>
                  <a:pt x="4255" y="2821"/>
                </a:lnTo>
                <a:lnTo>
                  <a:pt x="4260" y="2826"/>
                </a:lnTo>
                <a:lnTo>
                  <a:pt x="4260" y="2837"/>
                </a:lnTo>
                <a:lnTo>
                  <a:pt x="4250" y="2857"/>
                </a:lnTo>
                <a:lnTo>
                  <a:pt x="2276" y="2364"/>
                </a:lnTo>
                <a:lnTo>
                  <a:pt x="4260" y="2863"/>
                </a:lnTo>
                <a:lnTo>
                  <a:pt x="4266" y="2863"/>
                </a:lnTo>
                <a:lnTo>
                  <a:pt x="4266" y="2868"/>
                </a:lnTo>
                <a:lnTo>
                  <a:pt x="4271" y="2873"/>
                </a:lnTo>
                <a:lnTo>
                  <a:pt x="4266" y="2873"/>
                </a:lnTo>
                <a:lnTo>
                  <a:pt x="4260" y="2863"/>
                </a:lnTo>
                <a:lnTo>
                  <a:pt x="2276" y="2364"/>
                </a:lnTo>
                <a:lnTo>
                  <a:pt x="4271" y="2665"/>
                </a:lnTo>
                <a:lnTo>
                  <a:pt x="4276" y="2665"/>
                </a:lnTo>
                <a:lnTo>
                  <a:pt x="4281" y="2655"/>
                </a:lnTo>
                <a:lnTo>
                  <a:pt x="4281" y="2660"/>
                </a:lnTo>
                <a:lnTo>
                  <a:pt x="4276" y="2665"/>
                </a:lnTo>
                <a:lnTo>
                  <a:pt x="4271" y="2665"/>
                </a:lnTo>
                <a:lnTo>
                  <a:pt x="2276" y="2364"/>
                </a:lnTo>
                <a:lnTo>
                  <a:pt x="4297" y="2915"/>
                </a:lnTo>
                <a:lnTo>
                  <a:pt x="4276" y="2894"/>
                </a:lnTo>
                <a:lnTo>
                  <a:pt x="4281" y="2899"/>
                </a:lnTo>
                <a:lnTo>
                  <a:pt x="4292" y="2889"/>
                </a:lnTo>
                <a:lnTo>
                  <a:pt x="4292" y="2883"/>
                </a:lnTo>
                <a:lnTo>
                  <a:pt x="4276" y="2894"/>
                </a:lnTo>
                <a:lnTo>
                  <a:pt x="4271" y="2878"/>
                </a:lnTo>
                <a:lnTo>
                  <a:pt x="4276" y="2878"/>
                </a:lnTo>
                <a:lnTo>
                  <a:pt x="4281" y="2878"/>
                </a:lnTo>
                <a:lnTo>
                  <a:pt x="4286" y="2873"/>
                </a:lnTo>
                <a:lnTo>
                  <a:pt x="4297" y="2889"/>
                </a:lnTo>
                <a:lnTo>
                  <a:pt x="4297" y="2915"/>
                </a:lnTo>
                <a:lnTo>
                  <a:pt x="2276" y="2364"/>
                </a:lnTo>
                <a:lnTo>
                  <a:pt x="4292" y="2764"/>
                </a:lnTo>
                <a:lnTo>
                  <a:pt x="4286" y="2769"/>
                </a:lnTo>
                <a:lnTo>
                  <a:pt x="4286" y="2764"/>
                </a:lnTo>
                <a:lnTo>
                  <a:pt x="4292" y="2764"/>
                </a:lnTo>
                <a:lnTo>
                  <a:pt x="2276" y="2364"/>
                </a:lnTo>
                <a:lnTo>
                  <a:pt x="4234" y="2509"/>
                </a:lnTo>
                <a:lnTo>
                  <a:pt x="4271" y="2515"/>
                </a:lnTo>
                <a:lnTo>
                  <a:pt x="4292" y="2515"/>
                </a:lnTo>
                <a:lnTo>
                  <a:pt x="4302" y="2515"/>
                </a:lnTo>
                <a:lnTo>
                  <a:pt x="4307" y="2520"/>
                </a:lnTo>
                <a:lnTo>
                  <a:pt x="4323" y="2520"/>
                </a:lnTo>
                <a:lnTo>
                  <a:pt x="4323" y="2535"/>
                </a:lnTo>
                <a:lnTo>
                  <a:pt x="4307" y="2535"/>
                </a:lnTo>
                <a:lnTo>
                  <a:pt x="4286" y="2535"/>
                </a:lnTo>
                <a:lnTo>
                  <a:pt x="4250" y="2535"/>
                </a:lnTo>
                <a:lnTo>
                  <a:pt x="4245" y="2541"/>
                </a:lnTo>
                <a:lnTo>
                  <a:pt x="4240" y="2541"/>
                </a:lnTo>
                <a:lnTo>
                  <a:pt x="4245" y="2530"/>
                </a:lnTo>
                <a:lnTo>
                  <a:pt x="4234" y="2530"/>
                </a:lnTo>
                <a:lnTo>
                  <a:pt x="4234" y="2525"/>
                </a:lnTo>
                <a:lnTo>
                  <a:pt x="4307" y="2520"/>
                </a:lnTo>
                <a:lnTo>
                  <a:pt x="4234" y="2520"/>
                </a:lnTo>
                <a:lnTo>
                  <a:pt x="4234" y="2509"/>
                </a:lnTo>
                <a:lnTo>
                  <a:pt x="2276" y="2364"/>
                </a:lnTo>
                <a:lnTo>
                  <a:pt x="4240" y="2582"/>
                </a:lnTo>
                <a:lnTo>
                  <a:pt x="4250" y="2587"/>
                </a:lnTo>
                <a:lnTo>
                  <a:pt x="4255" y="2593"/>
                </a:lnTo>
                <a:lnTo>
                  <a:pt x="4250" y="2587"/>
                </a:lnTo>
                <a:lnTo>
                  <a:pt x="4240" y="2587"/>
                </a:lnTo>
                <a:lnTo>
                  <a:pt x="4240" y="2582"/>
                </a:lnTo>
                <a:lnTo>
                  <a:pt x="2276" y="2364"/>
                </a:lnTo>
                <a:lnTo>
                  <a:pt x="4234" y="2582"/>
                </a:lnTo>
                <a:lnTo>
                  <a:pt x="4234" y="2587"/>
                </a:lnTo>
                <a:lnTo>
                  <a:pt x="4229" y="2587"/>
                </a:lnTo>
                <a:lnTo>
                  <a:pt x="4234" y="2582"/>
                </a:lnTo>
                <a:lnTo>
                  <a:pt x="2276" y="2364"/>
                </a:lnTo>
                <a:lnTo>
                  <a:pt x="4214" y="2374"/>
                </a:lnTo>
                <a:lnTo>
                  <a:pt x="4214" y="2380"/>
                </a:lnTo>
                <a:lnTo>
                  <a:pt x="4214" y="2385"/>
                </a:lnTo>
                <a:lnTo>
                  <a:pt x="4214" y="2380"/>
                </a:lnTo>
                <a:lnTo>
                  <a:pt x="4208" y="2380"/>
                </a:lnTo>
                <a:lnTo>
                  <a:pt x="4214" y="2374"/>
                </a:lnTo>
                <a:lnTo>
                  <a:pt x="2276" y="2364"/>
                </a:lnTo>
                <a:lnTo>
                  <a:pt x="4156" y="2639"/>
                </a:lnTo>
                <a:lnTo>
                  <a:pt x="4162" y="2644"/>
                </a:lnTo>
                <a:lnTo>
                  <a:pt x="4177" y="2650"/>
                </a:lnTo>
                <a:lnTo>
                  <a:pt x="4188" y="2655"/>
                </a:lnTo>
                <a:lnTo>
                  <a:pt x="4188" y="2650"/>
                </a:lnTo>
                <a:lnTo>
                  <a:pt x="4182" y="2634"/>
                </a:lnTo>
                <a:lnTo>
                  <a:pt x="4193" y="2613"/>
                </a:lnTo>
                <a:lnTo>
                  <a:pt x="4203" y="2603"/>
                </a:lnTo>
                <a:lnTo>
                  <a:pt x="4219" y="2598"/>
                </a:lnTo>
                <a:lnTo>
                  <a:pt x="4224" y="2608"/>
                </a:lnTo>
                <a:lnTo>
                  <a:pt x="4224" y="2618"/>
                </a:lnTo>
                <a:lnTo>
                  <a:pt x="4224" y="2624"/>
                </a:lnTo>
                <a:lnTo>
                  <a:pt x="4229" y="2629"/>
                </a:lnTo>
                <a:lnTo>
                  <a:pt x="4240" y="2629"/>
                </a:lnTo>
                <a:lnTo>
                  <a:pt x="4245" y="2618"/>
                </a:lnTo>
                <a:lnTo>
                  <a:pt x="4250" y="2608"/>
                </a:lnTo>
                <a:lnTo>
                  <a:pt x="4250" y="2603"/>
                </a:lnTo>
                <a:lnTo>
                  <a:pt x="4250" y="2598"/>
                </a:lnTo>
                <a:lnTo>
                  <a:pt x="4250" y="2603"/>
                </a:lnTo>
                <a:lnTo>
                  <a:pt x="4266" y="2582"/>
                </a:lnTo>
                <a:lnTo>
                  <a:pt x="4271" y="2567"/>
                </a:lnTo>
                <a:lnTo>
                  <a:pt x="4271" y="2561"/>
                </a:lnTo>
                <a:lnTo>
                  <a:pt x="4266" y="2561"/>
                </a:lnTo>
                <a:lnTo>
                  <a:pt x="4260" y="2567"/>
                </a:lnTo>
                <a:lnTo>
                  <a:pt x="4250" y="2572"/>
                </a:lnTo>
                <a:lnTo>
                  <a:pt x="4250" y="2567"/>
                </a:lnTo>
                <a:lnTo>
                  <a:pt x="4250" y="2556"/>
                </a:lnTo>
                <a:lnTo>
                  <a:pt x="4245" y="2561"/>
                </a:lnTo>
                <a:lnTo>
                  <a:pt x="4245" y="2551"/>
                </a:lnTo>
                <a:lnTo>
                  <a:pt x="4323" y="2546"/>
                </a:lnTo>
                <a:lnTo>
                  <a:pt x="4312" y="2598"/>
                </a:lnTo>
                <a:lnTo>
                  <a:pt x="4292" y="2644"/>
                </a:lnTo>
                <a:lnTo>
                  <a:pt x="4281" y="2650"/>
                </a:lnTo>
                <a:lnTo>
                  <a:pt x="4286" y="2639"/>
                </a:lnTo>
                <a:lnTo>
                  <a:pt x="4286" y="2634"/>
                </a:lnTo>
                <a:lnTo>
                  <a:pt x="4286" y="2618"/>
                </a:lnTo>
                <a:lnTo>
                  <a:pt x="4281" y="2608"/>
                </a:lnTo>
                <a:lnTo>
                  <a:pt x="4271" y="2608"/>
                </a:lnTo>
                <a:lnTo>
                  <a:pt x="4271" y="2624"/>
                </a:lnTo>
                <a:lnTo>
                  <a:pt x="4276" y="2639"/>
                </a:lnTo>
                <a:lnTo>
                  <a:pt x="4276" y="2650"/>
                </a:lnTo>
                <a:lnTo>
                  <a:pt x="4271" y="2660"/>
                </a:lnTo>
                <a:lnTo>
                  <a:pt x="4260" y="2665"/>
                </a:lnTo>
                <a:lnTo>
                  <a:pt x="4219" y="2650"/>
                </a:lnTo>
                <a:lnTo>
                  <a:pt x="4214" y="2650"/>
                </a:lnTo>
                <a:lnTo>
                  <a:pt x="4208" y="2655"/>
                </a:lnTo>
                <a:lnTo>
                  <a:pt x="4214" y="2665"/>
                </a:lnTo>
                <a:lnTo>
                  <a:pt x="4219" y="2676"/>
                </a:lnTo>
                <a:lnTo>
                  <a:pt x="4219" y="2686"/>
                </a:lnTo>
                <a:lnTo>
                  <a:pt x="4219" y="2696"/>
                </a:lnTo>
                <a:lnTo>
                  <a:pt x="4208" y="2717"/>
                </a:lnTo>
                <a:lnTo>
                  <a:pt x="4203" y="2722"/>
                </a:lnTo>
                <a:lnTo>
                  <a:pt x="4203" y="2717"/>
                </a:lnTo>
                <a:lnTo>
                  <a:pt x="4198" y="2696"/>
                </a:lnTo>
                <a:lnTo>
                  <a:pt x="4193" y="2691"/>
                </a:lnTo>
                <a:lnTo>
                  <a:pt x="4188" y="2696"/>
                </a:lnTo>
                <a:lnTo>
                  <a:pt x="4177" y="2712"/>
                </a:lnTo>
                <a:lnTo>
                  <a:pt x="4177" y="2733"/>
                </a:lnTo>
                <a:lnTo>
                  <a:pt x="4172" y="2759"/>
                </a:lnTo>
                <a:lnTo>
                  <a:pt x="4172" y="2764"/>
                </a:lnTo>
                <a:lnTo>
                  <a:pt x="4177" y="2769"/>
                </a:lnTo>
                <a:lnTo>
                  <a:pt x="4182" y="2780"/>
                </a:lnTo>
                <a:lnTo>
                  <a:pt x="4172" y="2785"/>
                </a:lnTo>
                <a:lnTo>
                  <a:pt x="4162" y="2785"/>
                </a:lnTo>
                <a:lnTo>
                  <a:pt x="4151" y="2785"/>
                </a:lnTo>
                <a:lnTo>
                  <a:pt x="4141" y="2780"/>
                </a:lnTo>
                <a:lnTo>
                  <a:pt x="4130" y="2769"/>
                </a:lnTo>
                <a:lnTo>
                  <a:pt x="4125" y="2774"/>
                </a:lnTo>
                <a:lnTo>
                  <a:pt x="4115" y="2785"/>
                </a:lnTo>
                <a:lnTo>
                  <a:pt x="4104" y="2805"/>
                </a:lnTo>
                <a:lnTo>
                  <a:pt x="4089" y="2826"/>
                </a:lnTo>
                <a:lnTo>
                  <a:pt x="4068" y="2831"/>
                </a:lnTo>
                <a:lnTo>
                  <a:pt x="4058" y="2831"/>
                </a:lnTo>
                <a:lnTo>
                  <a:pt x="4058" y="2826"/>
                </a:lnTo>
                <a:lnTo>
                  <a:pt x="4063" y="2821"/>
                </a:lnTo>
                <a:lnTo>
                  <a:pt x="4073" y="2805"/>
                </a:lnTo>
                <a:lnTo>
                  <a:pt x="4073" y="2790"/>
                </a:lnTo>
                <a:lnTo>
                  <a:pt x="4063" y="2795"/>
                </a:lnTo>
                <a:lnTo>
                  <a:pt x="4053" y="2795"/>
                </a:lnTo>
                <a:lnTo>
                  <a:pt x="4042" y="2790"/>
                </a:lnTo>
                <a:lnTo>
                  <a:pt x="4037" y="2785"/>
                </a:lnTo>
                <a:lnTo>
                  <a:pt x="4037" y="2774"/>
                </a:lnTo>
                <a:lnTo>
                  <a:pt x="4047" y="2764"/>
                </a:lnTo>
                <a:lnTo>
                  <a:pt x="4063" y="2759"/>
                </a:lnTo>
                <a:lnTo>
                  <a:pt x="4099" y="2759"/>
                </a:lnTo>
                <a:lnTo>
                  <a:pt x="4110" y="2759"/>
                </a:lnTo>
                <a:lnTo>
                  <a:pt x="4115" y="2743"/>
                </a:lnTo>
                <a:lnTo>
                  <a:pt x="4110" y="2722"/>
                </a:lnTo>
                <a:lnTo>
                  <a:pt x="4115" y="2702"/>
                </a:lnTo>
                <a:lnTo>
                  <a:pt x="4120" y="2691"/>
                </a:lnTo>
                <a:lnTo>
                  <a:pt x="4115" y="2691"/>
                </a:lnTo>
                <a:lnTo>
                  <a:pt x="4089" y="2722"/>
                </a:lnTo>
                <a:lnTo>
                  <a:pt x="4079" y="2728"/>
                </a:lnTo>
                <a:lnTo>
                  <a:pt x="4073" y="2722"/>
                </a:lnTo>
                <a:lnTo>
                  <a:pt x="4068" y="2722"/>
                </a:lnTo>
                <a:lnTo>
                  <a:pt x="4058" y="2717"/>
                </a:lnTo>
                <a:lnTo>
                  <a:pt x="4063" y="2712"/>
                </a:lnTo>
                <a:lnTo>
                  <a:pt x="4089" y="2696"/>
                </a:lnTo>
                <a:lnTo>
                  <a:pt x="4099" y="2686"/>
                </a:lnTo>
                <a:lnTo>
                  <a:pt x="4099" y="2691"/>
                </a:lnTo>
                <a:lnTo>
                  <a:pt x="4104" y="2691"/>
                </a:lnTo>
                <a:lnTo>
                  <a:pt x="4115" y="2691"/>
                </a:lnTo>
                <a:lnTo>
                  <a:pt x="4141" y="2676"/>
                </a:lnTo>
                <a:lnTo>
                  <a:pt x="4156" y="2665"/>
                </a:lnTo>
                <a:lnTo>
                  <a:pt x="4151" y="2665"/>
                </a:lnTo>
                <a:lnTo>
                  <a:pt x="4063" y="2696"/>
                </a:lnTo>
                <a:lnTo>
                  <a:pt x="4027" y="2707"/>
                </a:lnTo>
                <a:lnTo>
                  <a:pt x="4042" y="2702"/>
                </a:lnTo>
                <a:lnTo>
                  <a:pt x="4047" y="2696"/>
                </a:lnTo>
                <a:lnTo>
                  <a:pt x="4037" y="2696"/>
                </a:lnTo>
                <a:lnTo>
                  <a:pt x="4042" y="2696"/>
                </a:lnTo>
                <a:lnTo>
                  <a:pt x="4068" y="2686"/>
                </a:lnTo>
                <a:lnTo>
                  <a:pt x="4125" y="2665"/>
                </a:lnTo>
                <a:lnTo>
                  <a:pt x="4130" y="2660"/>
                </a:lnTo>
                <a:lnTo>
                  <a:pt x="4136" y="2655"/>
                </a:lnTo>
                <a:lnTo>
                  <a:pt x="4141" y="2639"/>
                </a:lnTo>
                <a:lnTo>
                  <a:pt x="4151" y="2634"/>
                </a:lnTo>
                <a:lnTo>
                  <a:pt x="4151" y="2639"/>
                </a:lnTo>
                <a:lnTo>
                  <a:pt x="4156" y="2639"/>
                </a:lnTo>
                <a:lnTo>
                  <a:pt x="2276" y="2364"/>
                </a:lnTo>
                <a:lnTo>
                  <a:pt x="4146" y="2447"/>
                </a:lnTo>
                <a:lnTo>
                  <a:pt x="4151" y="2447"/>
                </a:lnTo>
                <a:lnTo>
                  <a:pt x="4141" y="2457"/>
                </a:lnTo>
                <a:lnTo>
                  <a:pt x="4146" y="2447"/>
                </a:lnTo>
                <a:lnTo>
                  <a:pt x="2276" y="2364"/>
                </a:lnTo>
                <a:lnTo>
                  <a:pt x="4125" y="2494"/>
                </a:lnTo>
                <a:lnTo>
                  <a:pt x="4130" y="2483"/>
                </a:lnTo>
                <a:lnTo>
                  <a:pt x="4125" y="2483"/>
                </a:lnTo>
                <a:lnTo>
                  <a:pt x="4130" y="2478"/>
                </a:lnTo>
                <a:lnTo>
                  <a:pt x="4136" y="2463"/>
                </a:lnTo>
                <a:lnTo>
                  <a:pt x="4136" y="2473"/>
                </a:lnTo>
                <a:lnTo>
                  <a:pt x="4141" y="2478"/>
                </a:lnTo>
                <a:lnTo>
                  <a:pt x="4146" y="2483"/>
                </a:lnTo>
                <a:lnTo>
                  <a:pt x="4141" y="2494"/>
                </a:lnTo>
                <a:lnTo>
                  <a:pt x="4120" y="2504"/>
                </a:lnTo>
                <a:lnTo>
                  <a:pt x="4125" y="2494"/>
                </a:lnTo>
                <a:lnTo>
                  <a:pt x="2276" y="2364"/>
                </a:lnTo>
                <a:lnTo>
                  <a:pt x="4125" y="2546"/>
                </a:lnTo>
                <a:lnTo>
                  <a:pt x="4125" y="2541"/>
                </a:lnTo>
                <a:lnTo>
                  <a:pt x="4136" y="2541"/>
                </a:lnTo>
                <a:lnTo>
                  <a:pt x="4146" y="2541"/>
                </a:lnTo>
                <a:lnTo>
                  <a:pt x="4151" y="2541"/>
                </a:lnTo>
                <a:lnTo>
                  <a:pt x="4136" y="2551"/>
                </a:lnTo>
                <a:lnTo>
                  <a:pt x="4125" y="2561"/>
                </a:lnTo>
                <a:lnTo>
                  <a:pt x="4115" y="2572"/>
                </a:lnTo>
                <a:lnTo>
                  <a:pt x="4104" y="2582"/>
                </a:lnTo>
                <a:lnTo>
                  <a:pt x="4099" y="2598"/>
                </a:lnTo>
                <a:lnTo>
                  <a:pt x="4058" y="2603"/>
                </a:lnTo>
                <a:lnTo>
                  <a:pt x="4063" y="2598"/>
                </a:lnTo>
                <a:lnTo>
                  <a:pt x="4063" y="2593"/>
                </a:lnTo>
                <a:lnTo>
                  <a:pt x="4047" y="2603"/>
                </a:lnTo>
                <a:lnTo>
                  <a:pt x="4037" y="2603"/>
                </a:lnTo>
                <a:lnTo>
                  <a:pt x="4037" y="2598"/>
                </a:lnTo>
                <a:lnTo>
                  <a:pt x="4037" y="2593"/>
                </a:lnTo>
                <a:lnTo>
                  <a:pt x="4047" y="2567"/>
                </a:lnTo>
                <a:lnTo>
                  <a:pt x="4032" y="2587"/>
                </a:lnTo>
                <a:lnTo>
                  <a:pt x="4032" y="2556"/>
                </a:lnTo>
                <a:lnTo>
                  <a:pt x="4027" y="2551"/>
                </a:lnTo>
                <a:lnTo>
                  <a:pt x="4037" y="2541"/>
                </a:lnTo>
                <a:lnTo>
                  <a:pt x="4047" y="2541"/>
                </a:lnTo>
                <a:lnTo>
                  <a:pt x="4063" y="2561"/>
                </a:lnTo>
                <a:lnTo>
                  <a:pt x="4089" y="2577"/>
                </a:lnTo>
                <a:lnTo>
                  <a:pt x="4104" y="2582"/>
                </a:lnTo>
                <a:lnTo>
                  <a:pt x="4115" y="2572"/>
                </a:lnTo>
                <a:lnTo>
                  <a:pt x="4125" y="2546"/>
                </a:lnTo>
                <a:lnTo>
                  <a:pt x="2276" y="2364"/>
                </a:lnTo>
                <a:lnTo>
                  <a:pt x="83" y="1237"/>
                </a:lnTo>
                <a:lnTo>
                  <a:pt x="89" y="1237"/>
                </a:lnTo>
                <a:lnTo>
                  <a:pt x="89" y="1231"/>
                </a:lnTo>
                <a:lnTo>
                  <a:pt x="83" y="1231"/>
                </a:lnTo>
                <a:lnTo>
                  <a:pt x="78" y="1237"/>
                </a:lnTo>
                <a:lnTo>
                  <a:pt x="83" y="1237"/>
                </a:lnTo>
                <a:lnTo>
                  <a:pt x="2276" y="2364"/>
                </a:lnTo>
                <a:lnTo>
                  <a:pt x="135" y="1299"/>
                </a:lnTo>
                <a:lnTo>
                  <a:pt x="140" y="1299"/>
                </a:lnTo>
                <a:lnTo>
                  <a:pt x="140" y="1294"/>
                </a:lnTo>
                <a:lnTo>
                  <a:pt x="135" y="1294"/>
                </a:lnTo>
                <a:lnTo>
                  <a:pt x="135" y="1299"/>
                </a:lnTo>
                <a:lnTo>
                  <a:pt x="130" y="1299"/>
                </a:lnTo>
                <a:lnTo>
                  <a:pt x="135" y="1299"/>
                </a:lnTo>
                <a:lnTo>
                  <a:pt x="2276" y="2364"/>
                </a:lnTo>
                <a:lnTo>
                  <a:pt x="26" y="1263"/>
                </a:lnTo>
                <a:lnTo>
                  <a:pt x="31" y="1257"/>
                </a:lnTo>
                <a:lnTo>
                  <a:pt x="26" y="1257"/>
                </a:lnTo>
                <a:lnTo>
                  <a:pt x="26" y="1263"/>
                </a:lnTo>
                <a:lnTo>
                  <a:pt x="2276" y="2364"/>
                </a:lnTo>
                <a:lnTo>
                  <a:pt x="140" y="1299"/>
                </a:lnTo>
                <a:lnTo>
                  <a:pt x="140" y="1304"/>
                </a:lnTo>
                <a:lnTo>
                  <a:pt x="146" y="1304"/>
                </a:lnTo>
                <a:lnTo>
                  <a:pt x="146" y="1299"/>
                </a:lnTo>
                <a:lnTo>
                  <a:pt x="146" y="1294"/>
                </a:lnTo>
                <a:lnTo>
                  <a:pt x="140" y="1294"/>
                </a:lnTo>
                <a:lnTo>
                  <a:pt x="140" y="1299"/>
                </a:lnTo>
                <a:lnTo>
                  <a:pt x="2276" y="2364"/>
                </a:lnTo>
                <a:lnTo>
                  <a:pt x="99" y="1263"/>
                </a:lnTo>
                <a:lnTo>
                  <a:pt x="109" y="1263"/>
                </a:lnTo>
                <a:lnTo>
                  <a:pt x="109" y="1257"/>
                </a:lnTo>
                <a:lnTo>
                  <a:pt x="99" y="1263"/>
                </a:lnTo>
                <a:lnTo>
                  <a:pt x="2276" y="2364"/>
                </a:lnTo>
                <a:lnTo>
                  <a:pt x="11" y="1013"/>
                </a:lnTo>
                <a:lnTo>
                  <a:pt x="5" y="1018"/>
                </a:lnTo>
                <a:lnTo>
                  <a:pt x="0" y="1018"/>
                </a:lnTo>
                <a:lnTo>
                  <a:pt x="5" y="1018"/>
                </a:lnTo>
                <a:lnTo>
                  <a:pt x="11" y="1013"/>
                </a:lnTo>
                <a:lnTo>
                  <a:pt x="2276" y="2364"/>
                </a:lnTo>
                <a:lnTo>
                  <a:pt x="0" y="915"/>
                </a:lnTo>
                <a:lnTo>
                  <a:pt x="0" y="920"/>
                </a:lnTo>
                <a:lnTo>
                  <a:pt x="89" y="816"/>
                </a:lnTo>
                <a:lnTo>
                  <a:pt x="130" y="769"/>
                </a:lnTo>
                <a:lnTo>
                  <a:pt x="0" y="915"/>
                </a:lnTo>
                <a:lnTo>
                  <a:pt x="2276" y="2364"/>
                </a:lnTo>
                <a:lnTo>
                  <a:pt x="83" y="774"/>
                </a:lnTo>
                <a:lnTo>
                  <a:pt x="94" y="774"/>
                </a:lnTo>
                <a:lnTo>
                  <a:pt x="99" y="769"/>
                </a:lnTo>
                <a:lnTo>
                  <a:pt x="89" y="769"/>
                </a:lnTo>
                <a:lnTo>
                  <a:pt x="83" y="774"/>
                </a:lnTo>
                <a:lnTo>
                  <a:pt x="83" y="774"/>
                </a:lnTo>
                <a:lnTo>
                  <a:pt x="2276" y="2364"/>
                </a:lnTo>
                <a:lnTo>
                  <a:pt x="125" y="764"/>
                </a:lnTo>
                <a:lnTo>
                  <a:pt x="120" y="764"/>
                </a:lnTo>
                <a:lnTo>
                  <a:pt x="114" y="769"/>
                </a:lnTo>
                <a:lnTo>
                  <a:pt x="120" y="769"/>
                </a:lnTo>
                <a:lnTo>
                  <a:pt x="125" y="764"/>
                </a:lnTo>
                <a:lnTo>
                  <a:pt x="2276" y="2364"/>
                </a:lnTo>
                <a:lnTo>
                  <a:pt x="5" y="411"/>
                </a:lnTo>
                <a:lnTo>
                  <a:pt x="11" y="416"/>
                </a:lnTo>
                <a:lnTo>
                  <a:pt x="11" y="421"/>
                </a:lnTo>
                <a:lnTo>
                  <a:pt x="11" y="405"/>
                </a:lnTo>
                <a:lnTo>
                  <a:pt x="11" y="411"/>
                </a:lnTo>
                <a:lnTo>
                  <a:pt x="11" y="416"/>
                </a:lnTo>
                <a:lnTo>
                  <a:pt x="11" y="405"/>
                </a:lnTo>
                <a:lnTo>
                  <a:pt x="11" y="395"/>
                </a:lnTo>
                <a:lnTo>
                  <a:pt x="11" y="400"/>
                </a:lnTo>
                <a:lnTo>
                  <a:pt x="11" y="395"/>
                </a:lnTo>
                <a:lnTo>
                  <a:pt x="11" y="385"/>
                </a:lnTo>
                <a:lnTo>
                  <a:pt x="5" y="385"/>
                </a:lnTo>
                <a:lnTo>
                  <a:pt x="5" y="379"/>
                </a:lnTo>
                <a:lnTo>
                  <a:pt x="0" y="369"/>
                </a:lnTo>
                <a:lnTo>
                  <a:pt x="0" y="374"/>
                </a:lnTo>
                <a:lnTo>
                  <a:pt x="0" y="400"/>
                </a:lnTo>
                <a:lnTo>
                  <a:pt x="0" y="405"/>
                </a:lnTo>
                <a:lnTo>
                  <a:pt x="0" y="411"/>
                </a:lnTo>
                <a:lnTo>
                  <a:pt x="5" y="411"/>
                </a:lnTo>
                <a:lnTo>
                  <a:pt x="2276" y="2364"/>
                </a:lnTo>
                <a:lnTo>
                  <a:pt x="3065" y="977"/>
                </a:lnTo>
                <a:lnTo>
                  <a:pt x="3071" y="972"/>
                </a:lnTo>
                <a:lnTo>
                  <a:pt x="3071" y="961"/>
                </a:lnTo>
                <a:lnTo>
                  <a:pt x="3065" y="972"/>
                </a:lnTo>
                <a:lnTo>
                  <a:pt x="3065" y="977"/>
                </a:lnTo>
                <a:lnTo>
                  <a:pt x="2276" y="2364"/>
                </a:lnTo>
                <a:lnTo>
                  <a:pt x="229" y="1138"/>
                </a:lnTo>
                <a:lnTo>
                  <a:pt x="234" y="1138"/>
                </a:lnTo>
                <a:lnTo>
                  <a:pt x="234" y="1133"/>
                </a:lnTo>
                <a:lnTo>
                  <a:pt x="224" y="1138"/>
                </a:lnTo>
                <a:lnTo>
                  <a:pt x="229" y="1138"/>
                </a:lnTo>
                <a:lnTo>
                  <a:pt x="2276" y="2364"/>
                </a:lnTo>
                <a:lnTo>
                  <a:pt x="146" y="1330"/>
                </a:lnTo>
                <a:lnTo>
                  <a:pt x="265" y="1247"/>
                </a:lnTo>
                <a:lnTo>
                  <a:pt x="270" y="1247"/>
                </a:lnTo>
                <a:lnTo>
                  <a:pt x="276" y="1242"/>
                </a:lnTo>
                <a:lnTo>
                  <a:pt x="348" y="1190"/>
                </a:lnTo>
                <a:lnTo>
                  <a:pt x="353" y="1190"/>
                </a:lnTo>
                <a:lnTo>
                  <a:pt x="348" y="1190"/>
                </a:lnTo>
                <a:lnTo>
                  <a:pt x="353" y="1190"/>
                </a:lnTo>
                <a:lnTo>
                  <a:pt x="359" y="1185"/>
                </a:lnTo>
                <a:lnTo>
                  <a:pt x="442" y="1122"/>
                </a:lnTo>
                <a:lnTo>
                  <a:pt x="437" y="1122"/>
                </a:lnTo>
                <a:lnTo>
                  <a:pt x="437" y="1128"/>
                </a:lnTo>
                <a:lnTo>
                  <a:pt x="442" y="1122"/>
                </a:lnTo>
                <a:lnTo>
                  <a:pt x="447" y="1117"/>
                </a:lnTo>
                <a:lnTo>
                  <a:pt x="515" y="1096"/>
                </a:lnTo>
                <a:lnTo>
                  <a:pt x="515" y="1102"/>
                </a:lnTo>
                <a:lnTo>
                  <a:pt x="520" y="1096"/>
                </a:lnTo>
                <a:lnTo>
                  <a:pt x="525" y="1096"/>
                </a:lnTo>
                <a:lnTo>
                  <a:pt x="541" y="1091"/>
                </a:lnTo>
                <a:lnTo>
                  <a:pt x="546" y="1091"/>
                </a:lnTo>
                <a:lnTo>
                  <a:pt x="546" y="1096"/>
                </a:lnTo>
                <a:lnTo>
                  <a:pt x="504" y="1128"/>
                </a:lnTo>
                <a:lnTo>
                  <a:pt x="499" y="1133"/>
                </a:lnTo>
                <a:lnTo>
                  <a:pt x="478" y="1159"/>
                </a:lnTo>
                <a:lnTo>
                  <a:pt x="468" y="1174"/>
                </a:lnTo>
                <a:lnTo>
                  <a:pt x="489" y="1159"/>
                </a:lnTo>
                <a:lnTo>
                  <a:pt x="520" y="1133"/>
                </a:lnTo>
                <a:lnTo>
                  <a:pt x="525" y="1128"/>
                </a:lnTo>
                <a:lnTo>
                  <a:pt x="525" y="1133"/>
                </a:lnTo>
                <a:lnTo>
                  <a:pt x="468" y="1211"/>
                </a:lnTo>
                <a:lnTo>
                  <a:pt x="468" y="1216"/>
                </a:lnTo>
                <a:lnTo>
                  <a:pt x="463" y="1216"/>
                </a:lnTo>
                <a:lnTo>
                  <a:pt x="457" y="1221"/>
                </a:lnTo>
                <a:lnTo>
                  <a:pt x="421" y="1268"/>
                </a:lnTo>
                <a:lnTo>
                  <a:pt x="442" y="1257"/>
                </a:lnTo>
                <a:lnTo>
                  <a:pt x="509" y="1216"/>
                </a:lnTo>
                <a:lnTo>
                  <a:pt x="515" y="1216"/>
                </a:lnTo>
                <a:lnTo>
                  <a:pt x="520" y="1216"/>
                </a:lnTo>
                <a:lnTo>
                  <a:pt x="525" y="1211"/>
                </a:lnTo>
                <a:lnTo>
                  <a:pt x="530" y="1211"/>
                </a:lnTo>
                <a:lnTo>
                  <a:pt x="530" y="1205"/>
                </a:lnTo>
                <a:lnTo>
                  <a:pt x="530" y="1200"/>
                </a:lnTo>
                <a:lnTo>
                  <a:pt x="535" y="1205"/>
                </a:lnTo>
                <a:lnTo>
                  <a:pt x="530" y="1200"/>
                </a:lnTo>
                <a:lnTo>
                  <a:pt x="535" y="1200"/>
                </a:lnTo>
                <a:lnTo>
                  <a:pt x="535" y="1195"/>
                </a:lnTo>
                <a:lnTo>
                  <a:pt x="535" y="1185"/>
                </a:lnTo>
                <a:lnTo>
                  <a:pt x="525" y="1190"/>
                </a:lnTo>
                <a:lnTo>
                  <a:pt x="520" y="1190"/>
                </a:lnTo>
                <a:lnTo>
                  <a:pt x="515" y="1190"/>
                </a:lnTo>
                <a:lnTo>
                  <a:pt x="509" y="1190"/>
                </a:lnTo>
                <a:lnTo>
                  <a:pt x="504" y="1190"/>
                </a:lnTo>
                <a:lnTo>
                  <a:pt x="504" y="1195"/>
                </a:lnTo>
                <a:lnTo>
                  <a:pt x="520" y="1164"/>
                </a:lnTo>
                <a:lnTo>
                  <a:pt x="541" y="1133"/>
                </a:lnTo>
                <a:lnTo>
                  <a:pt x="546" y="1128"/>
                </a:lnTo>
                <a:lnTo>
                  <a:pt x="556" y="1133"/>
                </a:lnTo>
                <a:lnTo>
                  <a:pt x="551" y="1138"/>
                </a:lnTo>
                <a:lnTo>
                  <a:pt x="556" y="1138"/>
                </a:lnTo>
                <a:lnTo>
                  <a:pt x="561" y="1138"/>
                </a:lnTo>
                <a:lnTo>
                  <a:pt x="577" y="1138"/>
                </a:lnTo>
                <a:lnTo>
                  <a:pt x="582" y="1138"/>
                </a:lnTo>
                <a:lnTo>
                  <a:pt x="598" y="1133"/>
                </a:lnTo>
                <a:lnTo>
                  <a:pt x="613" y="1128"/>
                </a:lnTo>
                <a:lnTo>
                  <a:pt x="624" y="1112"/>
                </a:lnTo>
                <a:lnTo>
                  <a:pt x="702" y="1081"/>
                </a:lnTo>
                <a:lnTo>
                  <a:pt x="743" y="1055"/>
                </a:lnTo>
                <a:lnTo>
                  <a:pt x="759" y="1039"/>
                </a:lnTo>
                <a:lnTo>
                  <a:pt x="774" y="1018"/>
                </a:lnTo>
                <a:lnTo>
                  <a:pt x="779" y="987"/>
                </a:lnTo>
                <a:lnTo>
                  <a:pt x="785" y="946"/>
                </a:lnTo>
                <a:lnTo>
                  <a:pt x="790" y="946"/>
                </a:lnTo>
                <a:lnTo>
                  <a:pt x="790" y="940"/>
                </a:lnTo>
                <a:lnTo>
                  <a:pt x="795" y="940"/>
                </a:lnTo>
                <a:lnTo>
                  <a:pt x="795" y="935"/>
                </a:lnTo>
                <a:lnTo>
                  <a:pt x="800" y="935"/>
                </a:lnTo>
                <a:lnTo>
                  <a:pt x="800" y="925"/>
                </a:lnTo>
                <a:lnTo>
                  <a:pt x="795" y="920"/>
                </a:lnTo>
                <a:lnTo>
                  <a:pt x="790" y="920"/>
                </a:lnTo>
                <a:lnTo>
                  <a:pt x="785" y="920"/>
                </a:lnTo>
                <a:lnTo>
                  <a:pt x="790" y="904"/>
                </a:lnTo>
                <a:lnTo>
                  <a:pt x="795" y="899"/>
                </a:lnTo>
                <a:lnTo>
                  <a:pt x="790" y="904"/>
                </a:lnTo>
                <a:lnTo>
                  <a:pt x="790" y="878"/>
                </a:lnTo>
                <a:lnTo>
                  <a:pt x="790" y="852"/>
                </a:lnTo>
                <a:lnTo>
                  <a:pt x="795" y="811"/>
                </a:lnTo>
                <a:lnTo>
                  <a:pt x="795" y="764"/>
                </a:lnTo>
                <a:lnTo>
                  <a:pt x="795" y="759"/>
                </a:lnTo>
                <a:lnTo>
                  <a:pt x="795" y="753"/>
                </a:lnTo>
                <a:lnTo>
                  <a:pt x="800" y="753"/>
                </a:lnTo>
                <a:lnTo>
                  <a:pt x="795" y="753"/>
                </a:lnTo>
                <a:lnTo>
                  <a:pt x="795" y="733"/>
                </a:lnTo>
                <a:lnTo>
                  <a:pt x="800" y="733"/>
                </a:lnTo>
                <a:lnTo>
                  <a:pt x="805" y="733"/>
                </a:lnTo>
                <a:lnTo>
                  <a:pt x="805" y="738"/>
                </a:lnTo>
                <a:lnTo>
                  <a:pt x="805" y="733"/>
                </a:lnTo>
                <a:lnTo>
                  <a:pt x="805" y="738"/>
                </a:lnTo>
                <a:lnTo>
                  <a:pt x="811" y="733"/>
                </a:lnTo>
                <a:lnTo>
                  <a:pt x="816" y="733"/>
                </a:lnTo>
                <a:lnTo>
                  <a:pt x="816" y="727"/>
                </a:lnTo>
                <a:lnTo>
                  <a:pt x="811" y="727"/>
                </a:lnTo>
                <a:lnTo>
                  <a:pt x="811" y="722"/>
                </a:lnTo>
                <a:lnTo>
                  <a:pt x="800" y="722"/>
                </a:lnTo>
                <a:lnTo>
                  <a:pt x="795" y="727"/>
                </a:lnTo>
                <a:lnTo>
                  <a:pt x="800" y="727"/>
                </a:lnTo>
                <a:lnTo>
                  <a:pt x="795" y="727"/>
                </a:lnTo>
                <a:lnTo>
                  <a:pt x="800" y="727"/>
                </a:lnTo>
                <a:lnTo>
                  <a:pt x="795" y="733"/>
                </a:lnTo>
                <a:lnTo>
                  <a:pt x="795" y="707"/>
                </a:lnTo>
                <a:lnTo>
                  <a:pt x="800" y="707"/>
                </a:lnTo>
                <a:lnTo>
                  <a:pt x="795" y="707"/>
                </a:lnTo>
                <a:lnTo>
                  <a:pt x="790" y="634"/>
                </a:lnTo>
                <a:lnTo>
                  <a:pt x="800" y="629"/>
                </a:lnTo>
                <a:lnTo>
                  <a:pt x="800" y="624"/>
                </a:lnTo>
                <a:lnTo>
                  <a:pt x="795" y="629"/>
                </a:lnTo>
                <a:lnTo>
                  <a:pt x="795" y="624"/>
                </a:lnTo>
                <a:lnTo>
                  <a:pt x="790" y="624"/>
                </a:lnTo>
                <a:lnTo>
                  <a:pt x="790" y="618"/>
                </a:lnTo>
                <a:lnTo>
                  <a:pt x="795" y="613"/>
                </a:lnTo>
                <a:lnTo>
                  <a:pt x="790" y="613"/>
                </a:lnTo>
                <a:lnTo>
                  <a:pt x="785" y="582"/>
                </a:lnTo>
                <a:lnTo>
                  <a:pt x="790" y="577"/>
                </a:lnTo>
                <a:lnTo>
                  <a:pt x="790" y="572"/>
                </a:lnTo>
                <a:lnTo>
                  <a:pt x="785" y="572"/>
                </a:lnTo>
                <a:lnTo>
                  <a:pt x="774" y="504"/>
                </a:lnTo>
                <a:lnTo>
                  <a:pt x="774" y="499"/>
                </a:lnTo>
                <a:lnTo>
                  <a:pt x="790" y="499"/>
                </a:lnTo>
                <a:lnTo>
                  <a:pt x="800" y="489"/>
                </a:lnTo>
                <a:lnTo>
                  <a:pt x="795" y="489"/>
                </a:lnTo>
                <a:lnTo>
                  <a:pt x="774" y="499"/>
                </a:lnTo>
                <a:lnTo>
                  <a:pt x="764" y="447"/>
                </a:lnTo>
                <a:lnTo>
                  <a:pt x="759" y="379"/>
                </a:lnTo>
                <a:lnTo>
                  <a:pt x="748" y="317"/>
                </a:lnTo>
                <a:lnTo>
                  <a:pt x="733" y="244"/>
                </a:lnTo>
                <a:lnTo>
                  <a:pt x="717" y="172"/>
                </a:lnTo>
                <a:lnTo>
                  <a:pt x="733" y="255"/>
                </a:lnTo>
                <a:lnTo>
                  <a:pt x="743" y="353"/>
                </a:lnTo>
                <a:lnTo>
                  <a:pt x="722" y="229"/>
                </a:lnTo>
                <a:lnTo>
                  <a:pt x="686" y="94"/>
                </a:lnTo>
                <a:lnTo>
                  <a:pt x="707" y="187"/>
                </a:lnTo>
                <a:lnTo>
                  <a:pt x="748" y="385"/>
                </a:lnTo>
                <a:lnTo>
                  <a:pt x="748" y="411"/>
                </a:lnTo>
                <a:lnTo>
                  <a:pt x="754" y="437"/>
                </a:lnTo>
                <a:lnTo>
                  <a:pt x="728" y="343"/>
                </a:lnTo>
                <a:lnTo>
                  <a:pt x="702" y="229"/>
                </a:lnTo>
                <a:lnTo>
                  <a:pt x="660" y="114"/>
                </a:lnTo>
                <a:lnTo>
                  <a:pt x="603" y="0"/>
                </a:lnTo>
                <a:lnTo>
                  <a:pt x="650" y="114"/>
                </a:lnTo>
                <a:lnTo>
                  <a:pt x="702" y="255"/>
                </a:lnTo>
                <a:lnTo>
                  <a:pt x="722" y="338"/>
                </a:lnTo>
                <a:lnTo>
                  <a:pt x="738" y="421"/>
                </a:lnTo>
                <a:lnTo>
                  <a:pt x="748" y="504"/>
                </a:lnTo>
                <a:lnTo>
                  <a:pt x="754" y="592"/>
                </a:lnTo>
                <a:lnTo>
                  <a:pt x="748" y="598"/>
                </a:lnTo>
                <a:lnTo>
                  <a:pt x="754" y="598"/>
                </a:lnTo>
                <a:lnTo>
                  <a:pt x="754" y="650"/>
                </a:lnTo>
                <a:lnTo>
                  <a:pt x="748" y="618"/>
                </a:lnTo>
                <a:lnTo>
                  <a:pt x="738" y="509"/>
                </a:lnTo>
                <a:lnTo>
                  <a:pt x="738" y="546"/>
                </a:lnTo>
                <a:lnTo>
                  <a:pt x="728" y="551"/>
                </a:lnTo>
                <a:lnTo>
                  <a:pt x="660" y="327"/>
                </a:lnTo>
                <a:lnTo>
                  <a:pt x="650" y="244"/>
                </a:lnTo>
                <a:lnTo>
                  <a:pt x="634" y="161"/>
                </a:lnTo>
                <a:lnTo>
                  <a:pt x="613" y="78"/>
                </a:lnTo>
                <a:lnTo>
                  <a:pt x="582" y="0"/>
                </a:lnTo>
                <a:lnTo>
                  <a:pt x="561" y="0"/>
                </a:lnTo>
                <a:lnTo>
                  <a:pt x="582" y="57"/>
                </a:lnTo>
                <a:lnTo>
                  <a:pt x="603" y="135"/>
                </a:lnTo>
                <a:lnTo>
                  <a:pt x="624" y="218"/>
                </a:lnTo>
                <a:lnTo>
                  <a:pt x="629" y="218"/>
                </a:lnTo>
                <a:lnTo>
                  <a:pt x="644" y="286"/>
                </a:lnTo>
                <a:lnTo>
                  <a:pt x="660" y="364"/>
                </a:lnTo>
                <a:lnTo>
                  <a:pt x="676" y="452"/>
                </a:lnTo>
                <a:lnTo>
                  <a:pt x="655" y="379"/>
                </a:lnTo>
                <a:lnTo>
                  <a:pt x="639" y="327"/>
                </a:lnTo>
                <a:lnTo>
                  <a:pt x="624" y="281"/>
                </a:lnTo>
                <a:lnTo>
                  <a:pt x="639" y="296"/>
                </a:lnTo>
                <a:lnTo>
                  <a:pt x="629" y="270"/>
                </a:lnTo>
                <a:lnTo>
                  <a:pt x="618" y="255"/>
                </a:lnTo>
                <a:lnTo>
                  <a:pt x="613" y="250"/>
                </a:lnTo>
                <a:lnTo>
                  <a:pt x="618" y="239"/>
                </a:lnTo>
                <a:lnTo>
                  <a:pt x="608" y="213"/>
                </a:lnTo>
                <a:lnTo>
                  <a:pt x="624" y="218"/>
                </a:lnTo>
                <a:lnTo>
                  <a:pt x="572" y="99"/>
                </a:lnTo>
                <a:lnTo>
                  <a:pt x="520" y="0"/>
                </a:lnTo>
                <a:lnTo>
                  <a:pt x="0" y="0"/>
                </a:lnTo>
                <a:lnTo>
                  <a:pt x="0" y="312"/>
                </a:lnTo>
                <a:lnTo>
                  <a:pt x="16" y="302"/>
                </a:lnTo>
                <a:lnTo>
                  <a:pt x="37" y="302"/>
                </a:lnTo>
                <a:lnTo>
                  <a:pt x="89" y="302"/>
                </a:lnTo>
                <a:lnTo>
                  <a:pt x="114" y="317"/>
                </a:lnTo>
                <a:lnTo>
                  <a:pt x="151" y="338"/>
                </a:lnTo>
                <a:lnTo>
                  <a:pt x="192" y="374"/>
                </a:lnTo>
                <a:lnTo>
                  <a:pt x="229" y="416"/>
                </a:lnTo>
                <a:lnTo>
                  <a:pt x="255" y="463"/>
                </a:lnTo>
                <a:lnTo>
                  <a:pt x="276" y="509"/>
                </a:lnTo>
                <a:lnTo>
                  <a:pt x="265" y="520"/>
                </a:lnTo>
                <a:lnTo>
                  <a:pt x="250" y="473"/>
                </a:lnTo>
                <a:lnTo>
                  <a:pt x="229" y="437"/>
                </a:lnTo>
                <a:lnTo>
                  <a:pt x="208" y="405"/>
                </a:lnTo>
                <a:lnTo>
                  <a:pt x="182" y="379"/>
                </a:lnTo>
                <a:lnTo>
                  <a:pt x="140" y="343"/>
                </a:lnTo>
                <a:lnTo>
                  <a:pt x="99" y="322"/>
                </a:lnTo>
                <a:lnTo>
                  <a:pt x="63" y="312"/>
                </a:lnTo>
                <a:lnTo>
                  <a:pt x="31" y="312"/>
                </a:lnTo>
                <a:lnTo>
                  <a:pt x="0" y="317"/>
                </a:lnTo>
                <a:lnTo>
                  <a:pt x="47" y="317"/>
                </a:lnTo>
                <a:lnTo>
                  <a:pt x="89" y="327"/>
                </a:lnTo>
                <a:lnTo>
                  <a:pt x="125" y="343"/>
                </a:lnTo>
                <a:lnTo>
                  <a:pt x="161" y="369"/>
                </a:lnTo>
                <a:lnTo>
                  <a:pt x="192" y="400"/>
                </a:lnTo>
                <a:lnTo>
                  <a:pt x="218" y="437"/>
                </a:lnTo>
                <a:lnTo>
                  <a:pt x="239" y="483"/>
                </a:lnTo>
                <a:lnTo>
                  <a:pt x="260" y="525"/>
                </a:lnTo>
                <a:lnTo>
                  <a:pt x="213" y="592"/>
                </a:lnTo>
                <a:lnTo>
                  <a:pt x="177" y="644"/>
                </a:lnTo>
                <a:lnTo>
                  <a:pt x="172" y="650"/>
                </a:lnTo>
                <a:lnTo>
                  <a:pt x="192" y="634"/>
                </a:lnTo>
                <a:lnTo>
                  <a:pt x="218" y="613"/>
                </a:lnTo>
                <a:lnTo>
                  <a:pt x="224" y="608"/>
                </a:lnTo>
                <a:lnTo>
                  <a:pt x="224" y="613"/>
                </a:lnTo>
                <a:lnTo>
                  <a:pt x="187" y="665"/>
                </a:lnTo>
                <a:lnTo>
                  <a:pt x="135" y="722"/>
                </a:lnTo>
                <a:lnTo>
                  <a:pt x="130" y="717"/>
                </a:lnTo>
                <a:lnTo>
                  <a:pt x="135" y="717"/>
                </a:lnTo>
                <a:lnTo>
                  <a:pt x="130" y="717"/>
                </a:lnTo>
                <a:lnTo>
                  <a:pt x="130" y="712"/>
                </a:lnTo>
                <a:lnTo>
                  <a:pt x="125" y="712"/>
                </a:lnTo>
                <a:lnTo>
                  <a:pt x="120" y="712"/>
                </a:lnTo>
                <a:lnTo>
                  <a:pt x="114" y="712"/>
                </a:lnTo>
                <a:lnTo>
                  <a:pt x="109" y="712"/>
                </a:lnTo>
                <a:lnTo>
                  <a:pt x="104" y="712"/>
                </a:lnTo>
                <a:lnTo>
                  <a:pt x="104" y="717"/>
                </a:lnTo>
                <a:lnTo>
                  <a:pt x="104" y="722"/>
                </a:lnTo>
                <a:lnTo>
                  <a:pt x="99" y="722"/>
                </a:lnTo>
                <a:lnTo>
                  <a:pt x="104" y="727"/>
                </a:lnTo>
                <a:lnTo>
                  <a:pt x="99" y="727"/>
                </a:lnTo>
                <a:lnTo>
                  <a:pt x="104" y="727"/>
                </a:lnTo>
                <a:lnTo>
                  <a:pt x="99" y="733"/>
                </a:lnTo>
                <a:lnTo>
                  <a:pt x="104" y="733"/>
                </a:lnTo>
                <a:lnTo>
                  <a:pt x="99" y="738"/>
                </a:lnTo>
                <a:lnTo>
                  <a:pt x="104" y="738"/>
                </a:lnTo>
                <a:lnTo>
                  <a:pt x="109" y="738"/>
                </a:lnTo>
                <a:lnTo>
                  <a:pt x="109" y="743"/>
                </a:lnTo>
                <a:lnTo>
                  <a:pt x="109" y="738"/>
                </a:lnTo>
                <a:lnTo>
                  <a:pt x="109" y="743"/>
                </a:lnTo>
                <a:lnTo>
                  <a:pt x="114" y="738"/>
                </a:lnTo>
                <a:lnTo>
                  <a:pt x="114" y="743"/>
                </a:lnTo>
                <a:lnTo>
                  <a:pt x="114" y="738"/>
                </a:lnTo>
                <a:lnTo>
                  <a:pt x="114" y="743"/>
                </a:lnTo>
                <a:lnTo>
                  <a:pt x="109" y="748"/>
                </a:lnTo>
                <a:lnTo>
                  <a:pt x="114" y="743"/>
                </a:lnTo>
                <a:lnTo>
                  <a:pt x="120" y="743"/>
                </a:lnTo>
                <a:lnTo>
                  <a:pt x="120" y="738"/>
                </a:lnTo>
                <a:lnTo>
                  <a:pt x="125" y="738"/>
                </a:lnTo>
                <a:lnTo>
                  <a:pt x="130" y="738"/>
                </a:lnTo>
                <a:lnTo>
                  <a:pt x="130" y="733"/>
                </a:lnTo>
                <a:lnTo>
                  <a:pt x="135" y="727"/>
                </a:lnTo>
                <a:lnTo>
                  <a:pt x="192" y="676"/>
                </a:lnTo>
                <a:lnTo>
                  <a:pt x="239" y="629"/>
                </a:lnTo>
                <a:lnTo>
                  <a:pt x="244" y="618"/>
                </a:lnTo>
                <a:lnTo>
                  <a:pt x="239" y="613"/>
                </a:lnTo>
                <a:lnTo>
                  <a:pt x="234" y="613"/>
                </a:lnTo>
                <a:lnTo>
                  <a:pt x="239" y="608"/>
                </a:lnTo>
                <a:lnTo>
                  <a:pt x="260" y="592"/>
                </a:lnTo>
                <a:lnTo>
                  <a:pt x="255" y="613"/>
                </a:lnTo>
                <a:lnTo>
                  <a:pt x="255" y="618"/>
                </a:lnTo>
                <a:lnTo>
                  <a:pt x="255" y="639"/>
                </a:lnTo>
                <a:lnTo>
                  <a:pt x="244" y="639"/>
                </a:lnTo>
                <a:lnTo>
                  <a:pt x="239" y="639"/>
                </a:lnTo>
                <a:lnTo>
                  <a:pt x="239" y="650"/>
                </a:lnTo>
                <a:lnTo>
                  <a:pt x="239" y="665"/>
                </a:lnTo>
                <a:lnTo>
                  <a:pt x="0" y="956"/>
                </a:lnTo>
                <a:lnTo>
                  <a:pt x="0" y="977"/>
                </a:lnTo>
                <a:lnTo>
                  <a:pt x="5" y="966"/>
                </a:lnTo>
                <a:lnTo>
                  <a:pt x="31" y="961"/>
                </a:lnTo>
                <a:lnTo>
                  <a:pt x="0" y="998"/>
                </a:lnTo>
                <a:lnTo>
                  <a:pt x="31" y="961"/>
                </a:lnTo>
                <a:lnTo>
                  <a:pt x="57" y="956"/>
                </a:lnTo>
                <a:lnTo>
                  <a:pt x="63" y="961"/>
                </a:lnTo>
                <a:lnTo>
                  <a:pt x="63" y="956"/>
                </a:lnTo>
                <a:lnTo>
                  <a:pt x="68" y="951"/>
                </a:lnTo>
                <a:lnTo>
                  <a:pt x="89" y="946"/>
                </a:lnTo>
                <a:lnTo>
                  <a:pt x="0" y="1044"/>
                </a:lnTo>
                <a:lnTo>
                  <a:pt x="0" y="1268"/>
                </a:lnTo>
                <a:lnTo>
                  <a:pt x="78" y="1221"/>
                </a:lnTo>
                <a:lnTo>
                  <a:pt x="52" y="1247"/>
                </a:lnTo>
                <a:lnTo>
                  <a:pt x="47" y="1252"/>
                </a:lnTo>
                <a:lnTo>
                  <a:pt x="11" y="1289"/>
                </a:lnTo>
                <a:lnTo>
                  <a:pt x="5" y="1289"/>
                </a:lnTo>
                <a:lnTo>
                  <a:pt x="5" y="1294"/>
                </a:lnTo>
                <a:lnTo>
                  <a:pt x="5" y="1289"/>
                </a:lnTo>
                <a:lnTo>
                  <a:pt x="0" y="1299"/>
                </a:lnTo>
                <a:lnTo>
                  <a:pt x="47" y="1252"/>
                </a:lnTo>
                <a:lnTo>
                  <a:pt x="47" y="1257"/>
                </a:lnTo>
                <a:lnTo>
                  <a:pt x="47" y="1252"/>
                </a:lnTo>
                <a:lnTo>
                  <a:pt x="52" y="1252"/>
                </a:lnTo>
                <a:lnTo>
                  <a:pt x="63" y="1247"/>
                </a:lnTo>
                <a:lnTo>
                  <a:pt x="63" y="1242"/>
                </a:lnTo>
                <a:lnTo>
                  <a:pt x="57" y="1247"/>
                </a:lnTo>
                <a:lnTo>
                  <a:pt x="52" y="1247"/>
                </a:lnTo>
                <a:lnTo>
                  <a:pt x="83" y="1221"/>
                </a:lnTo>
                <a:lnTo>
                  <a:pt x="120" y="1200"/>
                </a:lnTo>
                <a:lnTo>
                  <a:pt x="78" y="1252"/>
                </a:lnTo>
                <a:lnTo>
                  <a:pt x="0" y="1304"/>
                </a:lnTo>
                <a:lnTo>
                  <a:pt x="0" y="1309"/>
                </a:lnTo>
                <a:lnTo>
                  <a:pt x="68" y="1263"/>
                </a:lnTo>
                <a:lnTo>
                  <a:pt x="0" y="1346"/>
                </a:lnTo>
                <a:lnTo>
                  <a:pt x="0" y="1351"/>
                </a:lnTo>
                <a:lnTo>
                  <a:pt x="73" y="1283"/>
                </a:lnTo>
                <a:lnTo>
                  <a:pt x="73" y="1278"/>
                </a:lnTo>
                <a:lnTo>
                  <a:pt x="73" y="1283"/>
                </a:lnTo>
                <a:lnTo>
                  <a:pt x="83" y="1278"/>
                </a:lnTo>
                <a:lnTo>
                  <a:pt x="78" y="1278"/>
                </a:lnTo>
                <a:lnTo>
                  <a:pt x="140" y="1221"/>
                </a:lnTo>
                <a:lnTo>
                  <a:pt x="114" y="1257"/>
                </a:lnTo>
                <a:lnTo>
                  <a:pt x="47" y="1315"/>
                </a:lnTo>
                <a:lnTo>
                  <a:pt x="0" y="1351"/>
                </a:lnTo>
                <a:lnTo>
                  <a:pt x="0" y="1387"/>
                </a:lnTo>
                <a:lnTo>
                  <a:pt x="73" y="1335"/>
                </a:lnTo>
                <a:lnTo>
                  <a:pt x="125" y="1294"/>
                </a:lnTo>
                <a:lnTo>
                  <a:pt x="78" y="1341"/>
                </a:lnTo>
                <a:lnTo>
                  <a:pt x="208" y="1226"/>
                </a:lnTo>
                <a:lnTo>
                  <a:pt x="166" y="1283"/>
                </a:lnTo>
                <a:lnTo>
                  <a:pt x="161" y="1283"/>
                </a:lnTo>
                <a:lnTo>
                  <a:pt x="161" y="1289"/>
                </a:lnTo>
                <a:lnTo>
                  <a:pt x="161" y="1294"/>
                </a:lnTo>
                <a:lnTo>
                  <a:pt x="156" y="1294"/>
                </a:lnTo>
                <a:lnTo>
                  <a:pt x="104" y="1330"/>
                </a:lnTo>
                <a:lnTo>
                  <a:pt x="99" y="1330"/>
                </a:lnTo>
                <a:lnTo>
                  <a:pt x="94" y="1335"/>
                </a:lnTo>
                <a:lnTo>
                  <a:pt x="89" y="1335"/>
                </a:lnTo>
                <a:lnTo>
                  <a:pt x="89" y="1341"/>
                </a:lnTo>
                <a:lnTo>
                  <a:pt x="57" y="1361"/>
                </a:lnTo>
                <a:lnTo>
                  <a:pt x="42" y="1372"/>
                </a:lnTo>
                <a:lnTo>
                  <a:pt x="37" y="1372"/>
                </a:lnTo>
                <a:lnTo>
                  <a:pt x="31" y="1372"/>
                </a:lnTo>
                <a:lnTo>
                  <a:pt x="21" y="1377"/>
                </a:lnTo>
                <a:lnTo>
                  <a:pt x="26" y="1377"/>
                </a:lnTo>
                <a:lnTo>
                  <a:pt x="21" y="1382"/>
                </a:lnTo>
                <a:lnTo>
                  <a:pt x="26" y="1382"/>
                </a:lnTo>
                <a:lnTo>
                  <a:pt x="21" y="1387"/>
                </a:lnTo>
                <a:lnTo>
                  <a:pt x="21" y="1382"/>
                </a:lnTo>
                <a:lnTo>
                  <a:pt x="16" y="1387"/>
                </a:lnTo>
                <a:lnTo>
                  <a:pt x="11" y="1387"/>
                </a:lnTo>
                <a:lnTo>
                  <a:pt x="5" y="1392"/>
                </a:lnTo>
                <a:lnTo>
                  <a:pt x="0" y="1398"/>
                </a:lnTo>
                <a:lnTo>
                  <a:pt x="0" y="1418"/>
                </a:lnTo>
                <a:lnTo>
                  <a:pt x="99" y="1361"/>
                </a:lnTo>
                <a:lnTo>
                  <a:pt x="99" y="1356"/>
                </a:lnTo>
                <a:lnTo>
                  <a:pt x="104" y="1356"/>
                </a:lnTo>
                <a:lnTo>
                  <a:pt x="120" y="1346"/>
                </a:lnTo>
                <a:lnTo>
                  <a:pt x="89" y="1392"/>
                </a:lnTo>
                <a:lnTo>
                  <a:pt x="83" y="1392"/>
                </a:lnTo>
                <a:lnTo>
                  <a:pt x="83" y="1398"/>
                </a:lnTo>
                <a:lnTo>
                  <a:pt x="5" y="1507"/>
                </a:lnTo>
                <a:lnTo>
                  <a:pt x="63" y="1429"/>
                </a:lnTo>
                <a:lnTo>
                  <a:pt x="68" y="1429"/>
                </a:lnTo>
                <a:lnTo>
                  <a:pt x="78" y="1424"/>
                </a:lnTo>
                <a:lnTo>
                  <a:pt x="78" y="1418"/>
                </a:lnTo>
                <a:lnTo>
                  <a:pt x="68" y="1424"/>
                </a:lnTo>
                <a:lnTo>
                  <a:pt x="83" y="1403"/>
                </a:lnTo>
                <a:lnTo>
                  <a:pt x="89" y="1403"/>
                </a:lnTo>
                <a:lnTo>
                  <a:pt x="94" y="1403"/>
                </a:lnTo>
                <a:lnTo>
                  <a:pt x="99" y="1398"/>
                </a:lnTo>
                <a:lnTo>
                  <a:pt x="99" y="1392"/>
                </a:lnTo>
                <a:lnTo>
                  <a:pt x="104" y="1392"/>
                </a:lnTo>
                <a:lnTo>
                  <a:pt x="99" y="1392"/>
                </a:lnTo>
                <a:lnTo>
                  <a:pt x="104" y="1392"/>
                </a:lnTo>
                <a:lnTo>
                  <a:pt x="99" y="1392"/>
                </a:lnTo>
                <a:lnTo>
                  <a:pt x="99" y="1387"/>
                </a:lnTo>
                <a:lnTo>
                  <a:pt x="94" y="1387"/>
                </a:lnTo>
                <a:lnTo>
                  <a:pt x="135" y="1341"/>
                </a:lnTo>
                <a:lnTo>
                  <a:pt x="135" y="1335"/>
                </a:lnTo>
                <a:lnTo>
                  <a:pt x="140" y="1335"/>
                </a:lnTo>
                <a:lnTo>
                  <a:pt x="146" y="1330"/>
                </a:lnTo>
                <a:lnTo>
                  <a:pt x="2276" y="2364"/>
                </a:lnTo>
                <a:lnTo>
                  <a:pt x="499" y="1205"/>
                </a:lnTo>
                <a:lnTo>
                  <a:pt x="483" y="1216"/>
                </a:lnTo>
                <a:lnTo>
                  <a:pt x="494" y="1211"/>
                </a:lnTo>
                <a:lnTo>
                  <a:pt x="499" y="1200"/>
                </a:lnTo>
                <a:lnTo>
                  <a:pt x="504" y="1205"/>
                </a:lnTo>
                <a:lnTo>
                  <a:pt x="499" y="1205"/>
                </a:lnTo>
                <a:lnTo>
                  <a:pt x="2276" y="2364"/>
                </a:lnTo>
                <a:lnTo>
                  <a:pt x="499" y="1200"/>
                </a:lnTo>
                <a:lnTo>
                  <a:pt x="504" y="1195"/>
                </a:lnTo>
                <a:lnTo>
                  <a:pt x="504" y="1200"/>
                </a:lnTo>
                <a:lnTo>
                  <a:pt x="499" y="1200"/>
                </a:lnTo>
                <a:lnTo>
                  <a:pt x="2276" y="2364"/>
                </a:lnTo>
                <a:lnTo>
                  <a:pt x="785" y="618"/>
                </a:lnTo>
                <a:lnTo>
                  <a:pt x="785" y="629"/>
                </a:lnTo>
                <a:lnTo>
                  <a:pt x="785" y="634"/>
                </a:lnTo>
                <a:lnTo>
                  <a:pt x="790" y="748"/>
                </a:lnTo>
                <a:lnTo>
                  <a:pt x="790" y="753"/>
                </a:lnTo>
                <a:lnTo>
                  <a:pt x="785" y="753"/>
                </a:lnTo>
                <a:lnTo>
                  <a:pt x="790" y="753"/>
                </a:lnTo>
                <a:lnTo>
                  <a:pt x="785" y="816"/>
                </a:lnTo>
                <a:lnTo>
                  <a:pt x="785" y="795"/>
                </a:lnTo>
                <a:lnTo>
                  <a:pt x="779" y="774"/>
                </a:lnTo>
                <a:lnTo>
                  <a:pt x="779" y="696"/>
                </a:lnTo>
                <a:lnTo>
                  <a:pt x="774" y="582"/>
                </a:lnTo>
                <a:lnTo>
                  <a:pt x="779" y="582"/>
                </a:lnTo>
                <a:lnTo>
                  <a:pt x="785" y="618"/>
                </a:lnTo>
                <a:lnTo>
                  <a:pt x="2276" y="2364"/>
                </a:lnTo>
                <a:lnTo>
                  <a:pt x="779" y="577"/>
                </a:lnTo>
                <a:lnTo>
                  <a:pt x="774" y="577"/>
                </a:lnTo>
                <a:lnTo>
                  <a:pt x="774" y="582"/>
                </a:lnTo>
                <a:lnTo>
                  <a:pt x="769" y="535"/>
                </a:lnTo>
                <a:lnTo>
                  <a:pt x="764" y="515"/>
                </a:lnTo>
                <a:lnTo>
                  <a:pt x="764" y="478"/>
                </a:lnTo>
                <a:lnTo>
                  <a:pt x="779" y="577"/>
                </a:lnTo>
                <a:lnTo>
                  <a:pt x="2276" y="2364"/>
                </a:lnTo>
                <a:lnTo>
                  <a:pt x="728" y="556"/>
                </a:lnTo>
                <a:lnTo>
                  <a:pt x="738" y="551"/>
                </a:lnTo>
                <a:lnTo>
                  <a:pt x="738" y="546"/>
                </a:lnTo>
                <a:lnTo>
                  <a:pt x="738" y="587"/>
                </a:lnTo>
                <a:lnTo>
                  <a:pt x="728" y="556"/>
                </a:lnTo>
                <a:lnTo>
                  <a:pt x="2276" y="2364"/>
                </a:lnTo>
                <a:lnTo>
                  <a:pt x="728" y="1013"/>
                </a:lnTo>
                <a:lnTo>
                  <a:pt x="728" y="1013"/>
                </a:lnTo>
                <a:lnTo>
                  <a:pt x="728" y="1018"/>
                </a:lnTo>
                <a:lnTo>
                  <a:pt x="728" y="1013"/>
                </a:lnTo>
                <a:lnTo>
                  <a:pt x="2276" y="2364"/>
                </a:lnTo>
                <a:lnTo>
                  <a:pt x="509" y="857"/>
                </a:lnTo>
                <a:lnTo>
                  <a:pt x="504" y="863"/>
                </a:lnTo>
                <a:lnTo>
                  <a:pt x="504" y="857"/>
                </a:lnTo>
                <a:lnTo>
                  <a:pt x="509" y="857"/>
                </a:lnTo>
                <a:lnTo>
                  <a:pt x="2276" y="2364"/>
                </a:lnTo>
                <a:lnTo>
                  <a:pt x="509" y="1065"/>
                </a:lnTo>
                <a:lnTo>
                  <a:pt x="520" y="1060"/>
                </a:lnTo>
                <a:lnTo>
                  <a:pt x="504" y="1070"/>
                </a:lnTo>
                <a:lnTo>
                  <a:pt x="509" y="1065"/>
                </a:lnTo>
                <a:lnTo>
                  <a:pt x="2276" y="2364"/>
                </a:lnTo>
                <a:lnTo>
                  <a:pt x="494" y="1076"/>
                </a:lnTo>
                <a:lnTo>
                  <a:pt x="520" y="1070"/>
                </a:lnTo>
                <a:lnTo>
                  <a:pt x="489" y="1081"/>
                </a:lnTo>
                <a:lnTo>
                  <a:pt x="494" y="1076"/>
                </a:lnTo>
                <a:lnTo>
                  <a:pt x="2276" y="2364"/>
                </a:lnTo>
                <a:lnTo>
                  <a:pt x="483" y="1086"/>
                </a:lnTo>
                <a:lnTo>
                  <a:pt x="546" y="1070"/>
                </a:lnTo>
                <a:lnTo>
                  <a:pt x="504" y="1091"/>
                </a:lnTo>
                <a:lnTo>
                  <a:pt x="546" y="1081"/>
                </a:lnTo>
                <a:lnTo>
                  <a:pt x="447" y="1117"/>
                </a:lnTo>
                <a:lnTo>
                  <a:pt x="483" y="1086"/>
                </a:lnTo>
                <a:lnTo>
                  <a:pt x="2276" y="2364"/>
                </a:lnTo>
                <a:lnTo>
                  <a:pt x="395" y="1112"/>
                </a:lnTo>
                <a:lnTo>
                  <a:pt x="400" y="1107"/>
                </a:lnTo>
                <a:lnTo>
                  <a:pt x="400" y="1112"/>
                </a:lnTo>
                <a:lnTo>
                  <a:pt x="400" y="1107"/>
                </a:lnTo>
                <a:lnTo>
                  <a:pt x="400" y="1112"/>
                </a:lnTo>
                <a:lnTo>
                  <a:pt x="395" y="1112"/>
                </a:lnTo>
                <a:lnTo>
                  <a:pt x="2276" y="2364"/>
                </a:lnTo>
                <a:lnTo>
                  <a:pt x="421" y="1044"/>
                </a:lnTo>
                <a:lnTo>
                  <a:pt x="416" y="1055"/>
                </a:lnTo>
                <a:lnTo>
                  <a:pt x="390" y="1070"/>
                </a:lnTo>
                <a:lnTo>
                  <a:pt x="421" y="1044"/>
                </a:lnTo>
                <a:lnTo>
                  <a:pt x="2276" y="2364"/>
                </a:lnTo>
                <a:lnTo>
                  <a:pt x="317" y="733"/>
                </a:lnTo>
                <a:lnTo>
                  <a:pt x="322" y="727"/>
                </a:lnTo>
                <a:lnTo>
                  <a:pt x="322" y="733"/>
                </a:lnTo>
                <a:lnTo>
                  <a:pt x="317" y="727"/>
                </a:lnTo>
                <a:lnTo>
                  <a:pt x="317" y="733"/>
                </a:lnTo>
                <a:lnTo>
                  <a:pt x="2276" y="2364"/>
                </a:lnTo>
                <a:lnTo>
                  <a:pt x="281" y="546"/>
                </a:lnTo>
                <a:lnTo>
                  <a:pt x="281" y="540"/>
                </a:lnTo>
                <a:lnTo>
                  <a:pt x="286" y="546"/>
                </a:lnTo>
                <a:lnTo>
                  <a:pt x="281" y="551"/>
                </a:lnTo>
                <a:lnTo>
                  <a:pt x="281" y="546"/>
                </a:lnTo>
                <a:lnTo>
                  <a:pt x="2276" y="2364"/>
                </a:lnTo>
                <a:lnTo>
                  <a:pt x="270" y="582"/>
                </a:lnTo>
                <a:lnTo>
                  <a:pt x="281" y="577"/>
                </a:lnTo>
                <a:lnTo>
                  <a:pt x="286" y="603"/>
                </a:lnTo>
                <a:lnTo>
                  <a:pt x="281" y="613"/>
                </a:lnTo>
                <a:lnTo>
                  <a:pt x="276" y="618"/>
                </a:lnTo>
                <a:lnTo>
                  <a:pt x="265" y="613"/>
                </a:lnTo>
                <a:lnTo>
                  <a:pt x="270" y="582"/>
                </a:lnTo>
                <a:lnTo>
                  <a:pt x="2276" y="2364"/>
                </a:lnTo>
                <a:lnTo>
                  <a:pt x="260" y="629"/>
                </a:lnTo>
                <a:lnTo>
                  <a:pt x="265" y="634"/>
                </a:lnTo>
                <a:lnTo>
                  <a:pt x="260" y="644"/>
                </a:lnTo>
                <a:lnTo>
                  <a:pt x="255" y="639"/>
                </a:lnTo>
                <a:lnTo>
                  <a:pt x="260" y="629"/>
                </a:lnTo>
                <a:lnTo>
                  <a:pt x="2276" y="2364"/>
                </a:lnTo>
                <a:lnTo>
                  <a:pt x="244" y="696"/>
                </a:lnTo>
                <a:lnTo>
                  <a:pt x="286" y="644"/>
                </a:lnTo>
                <a:lnTo>
                  <a:pt x="281" y="676"/>
                </a:lnTo>
                <a:lnTo>
                  <a:pt x="234" y="727"/>
                </a:lnTo>
                <a:lnTo>
                  <a:pt x="244" y="696"/>
                </a:lnTo>
                <a:lnTo>
                  <a:pt x="2276" y="2364"/>
                </a:lnTo>
                <a:lnTo>
                  <a:pt x="11" y="961"/>
                </a:lnTo>
                <a:lnTo>
                  <a:pt x="239" y="702"/>
                </a:lnTo>
                <a:lnTo>
                  <a:pt x="229" y="733"/>
                </a:lnTo>
                <a:lnTo>
                  <a:pt x="192" y="769"/>
                </a:lnTo>
                <a:lnTo>
                  <a:pt x="187" y="769"/>
                </a:lnTo>
                <a:lnTo>
                  <a:pt x="172" y="774"/>
                </a:lnTo>
                <a:lnTo>
                  <a:pt x="172" y="779"/>
                </a:lnTo>
                <a:lnTo>
                  <a:pt x="177" y="785"/>
                </a:lnTo>
                <a:lnTo>
                  <a:pt x="161" y="800"/>
                </a:lnTo>
                <a:lnTo>
                  <a:pt x="52" y="940"/>
                </a:lnTo>
                <a:lnTo>
                  <a:pt x="11" y="961"/>
                </a:lnTo>
                <a:lnTo>
                  <a:pt x="2276" y="2364"/>
                </a:lnTo>
                <a:lnTo>
                  <a:pt x="224" y="743"/>
                </a:lnTo>
                <a:lnTo>
                  <a:pt x="213" y="774"/>
                </a:lnTo>
                <a:lnTo>
                  <a:pt x="198" y="774"/>
                </a:lnTo>
                <a:lnTo>
                  <a:pt x="224" y="743"/>
                </a:lnTo>
                <a:lnTo>
                  <a:pt x="2276" y="2364"/>
                </a:lnTo>
                <a:lnTo>
                  <a:pt x="135" y="883"/>
                </a:lnTo>
                <a:lnTo>
                  <a:pt x="114" y="899"/>
                </a:lnTo>
                <a:lnTo>
                  <a:pt x="52" y="935"/>
                </a:lnTo>
                <a:lnTo>
                  <a:pt x="182" y="790"/>
                </a:lnTo>
                <a:lnTo>
                  <a:pt x="192" y="795"/>
                </a:lnTo>
                <a:lnTo>
                  <a:pt x="198" y="795"/>
                </a:lnTo>
                <a:lnTo>
                  <a:pt x="203" y="790"/>
                </a:lnTo>
                <a:lnTo>
                  <a:pt x="192" y="821"/>
                </a:lnTo>
                <a:lnTo>
                  <a:pt x="213" y="785"/>
                </a:lnTo>
                <a:lnTo>
                  <a:pt x="218" y="774"/>
                </a:lnTo>
                <a:lnTo>
                  <a:pt x="234" y="738"/>
                </a:lnTo>
                <a:lnTo>
                  <a:pt x="281" y="681"/>
                </a:lnTo>
                <a:lnTo>
                  <a:pt x="260" y="738"/>
                </a:lnTo>
                <a:lnTo>
                  <a:pt x="255" y="738"/>
                </a:lnTo>
                <a:lnTo>
                  <a:pt x="244" y="748"/>
                </a:lnTo>
                <a:lnTo>
                  <a:pt x="250" y="748"/>
                </a:lnTo>
                <a:lnTo>
                  <a:pt x="255" y="743"/>
                </a:lnTo>
                <a:lnTo>
                  <a:pt x="229" y="779"/>
                </a:lnTo>
                <a:lnTo>
                  <a:pt x="198" y="821"/>
                </a:lnTo>
                <a:lnTo>
                  <a:pt x="192" y="826"/>
                </a:lnTo>
                <a:lnTo>
                  <a:pt x="192" y="821"/>
                </a:lnTo>
                <a:lnTo>
                  <a:pt x="187" y="826"/>
                </a:lnTo>
                <a:lnTo>
                  <a:pt x="135" y="883"/>
                </a:lnTo>
                <a:lnTo>
                  <a:pt x="2276" y="2364"/>
                </a:lnTo>
                <a:lnTo>
                  <a:pt x="213" y="951"/>
                </a:lnTo>
                <a:lnTo>
                  <a:pt x="218" y="946"/>
                </a:lnTo>
                <a:lnTo>
                  <a:pt x="213" y="946"/>
                </a:lnTo>
                <a:lnTo>
                  <a:pt x="218" y="946"/>
                </a:lnTo>
                <a:lnTo>
                  <a:pt x="213" y="951"/>
                </a:lnTo>
                <a:lnTo>
                  <a:pt x="2276" y="2364"/>
                </a:lnTo>
                <a:lnTo>
                  <a:pt x="203" y="1174"/>
                </a:lnTo>
                <a:lnTo>
                  <a:pt x="198" y="1169"/>
                </a:lnTo>
                <a:lnTo>
                  <a:pt x="192" y="1169"/>
                </a:lnTo>
                <a:lnTo>
                  <a:pt x="192" y="1174"/>
                </a:lnTo>
                <a:lnTo>
                  <a:pt x="187" y="1174"/>
                </a:lnTo>
                <a:lnTo>
                  <a:pt x="187" y="1179"/>
                </a:lnTo>
                <a:lnTo>
                  <a:pt x="192" y="1179"/>
                </a:lnTo>
                <a:lnTo>
                  <a:pt x="198" y="1179"/>
                </a:lnTo>
                <a:lnTo>
                  <a:pt x="192" y="1185"/>
                </a:lnTo>
                <a:lnTo>
                  <a:pt x="172" y="1195"/>
                </a:lnTo>
                <a:lnTo>
                  <a:pt x="187" y="1185"/>
                </a:lnTo>
                <a:lnTo>
                  <a:pt x="146" y="1226"/>
                </a:lnTo>
                <a:lnTo>
                  <a:pt x="172" y="1195"/>
                </a:lnTo>
                <a:lnTo>
                  <a:pt x="229" y="1117"/>
                </a:lnTo>
                <a:lnTo>
                  <a:pt x="281" y="1076"/>
                </a:lnTo>
                <a:lnTo>
                  <a:pt x="333" y="1029"/>
                </a:lnTo>
                <a:lnTo>
                  <a:pt x="374" y="977"/>
                </a:lnTo>
                <a:lnTo>
                  <a:pt x="379" y="977"/>
                </a:lnTo>
                <a:lnTo>
                  <a:pt x="307" y="1060"/>
                </a:lnTo>
                <a:lnTo>
                  <a:pt x="239" y="1138"/>
                </a:lnTo>
                <a:lnTo>
                  <a:pt x="234" y="1138"/>
                </a:lnTo>
                <a:lnTo>
                  <a:pt x="213" y="1164"/>
                </a:lnTo>
                <a:lnTo>
                  <a:pt x="213" y="1159"/>
                </a:lnTo>
                <a:lnTo>
                  <a:pt x="203" y="1159"/>
                </a:lnTo>
                <a:lnTo>
                  <a:pt x="208" y="1164"/>
                </a:lnTo>
                <a:lnTo>
                  <a:pt x="213" y="1164"/>
                </a:lnTo>
                <a:lnTo>
                  <a:pt x="203" y="1174"/>
                </a:lnTo>
                <a:lnTo>
                  <a:pt x="2276" y="2364"/>
                </a:lnTo>
                <a:lnTo>
                  <a:pt x="270" y="1164"/>
                </a:lnTo>
                <a:lnTo>
                  <a:pt x="250" y="1205"/>
                </a:lnTo>
                <a:lnTo>
                  <a:pt x="244" y="1226"/>
                </a:lnTo>
                <a:lnTo>
                  <a:pt x="250" y="1221"/>
                </a:lnTo>
                <a:lnTo>
                  <a:pt x="255" y="1221"/>
                </a:lnTo>
                <a:lnTo>
                  <a:pt x="255" y="1216"/>
                </a:lnTo>
                <a:lnTo>
                  <a:pt x="255" y="1211"/>
                </a:lnTo>
                <a:lnTo>
                  <a:pt x="281" y="1179"/>
                </a:lnTo>
                <a:lnTo>
                  <a:pt x="343" y="1107"/>
                </a:lnTo>
                <a:lnTo>
                  <a:pt x="400" y="1081"/>
                </a:lnTo>
                <a:lnTo>
                  <a:pt x="364" y="1128"/>
                </a:lnTo>
                <a:lnTo>
                  <a:pt x="265" y="1211"/>
                </a:lnTo>
                <a:lnTo>
                  <a:pt x="182" y="1278"/>
                </a:lnTo>
                <a:lnTo>
                  <a:pt x="270" y="1164"/>
                </a:lnTo>
                <a:lnTo>
                  <a:pt x="2276" y="2364"/>
                </a:lnTo>
                <a:lnTo>
                  <a:pt x="327" y="1143"/>
                </a:lnTo>
                <a:lnTo>
                  <a:pt x="317" y="1148"/>
                </a:lnTo>
                <a:lnTo>
                  <a:pt x="322" y="1148"/>
                </a:lnTo>
                <a:lnTo>
                  <a:pt x="327" y="1153"/>
                </a:lnTo>
                <a:lnTo>
                  <a:pt x="333" y="1148"/>
                </a:lnTo>
                <a:lnTo>
                  <a:pt x="333" y="1143"/>
                </a:lnTo>
                <a:lnTo>
                  <a:pt x="327" y="1143"/>
                </a:lnTo>
                <a:lnTo>
                  <a:pt x="2276" y="2364"/>
                </a:lnTo>
                <a:lnTo>
                  <a:pt x="909" y="390"/>
                </a:lnTo>
                <a:lnTo>
                  <a:pt x="904" y="395"/>
                </a:lnTo>
                <a:lnTo>
                  <a:pt x="904" y="390"/>
                </a:lnTo>
                <a:lnTo>
                  <a:pt x="904" y="395"/>
                </a:lnTo>
                <a:lnTo>
                  <a:pt x="899" y="395"/>
                </a:lnTo>
                <a:lnTo>
                  <a:pt x="904" y="395"/>
                </a:lnTo>
                <a:lnTo>
                  <a:pt x="909" y="390"/>
                </a:lnTo>
                <a:lnTo>
                  <a:pt x="2276" y="2364"/>
                </a:lnTo>
                <a:lnTo>
                  <a:pt x="343" y="2213"/>
                </a:lnTo>
                <a:lnTo>
                  <a:pt x="338" y="2234"/>
                </a:lnTo>
                <a:lnTo>
                  <a:pt x="333" y="2234"/>
                </a:lnTo>
                <a:lnTo>
                  <a:pt x="333" y="2224"/>
                </a:lnTo>
                <a:lnTo>
                  <a:pt x="327" y="2244"/>
                </a:lnTo>
                <a:lnTo>
                  <a:pt x="338" y="2234"/>
                </a:lnTo>
                <a:lnTo>
                  <a:pt x="343" y="2213"/>
                </a:lnTo>
                <a:lnTo>
                  <a:pt x="2276" y="2364"/>
                </a:lnTo>
                <a:lnTo>
                  <a:pt x="364" y="1252"/>
                </a:lnTo>
                <a:lnTo>
                  <a:pt x="369" y="1252"/>
                </a:lnTo>
                <a:lnTo>
                  <a:pt x="369" y="1247"/>
                </a:lnTo>
                <a:lnTo>
                  <a:pt x="369" y="1242"/>
                </a:lnTo>
                <a:lnTo>
                  <a:pt x="364" y="1242"/>
                </a:lnTo>
                <a:lnTo>
                  <a:pt x="364" y="1237"/>
                </a:lnTo>
                <a:lnTo>
                  <a:pt x="353" y="1242"/>
                </a:lnTo>
                <a:lnTo>
                  <a:pt x="348" y="1247"/>
                </a:lnTo>
                <a:lnTo>
                  <a:pt x="348" y="1252"/>
                </a:lnTo>
                <a:lnTo>
                  <a:pt x="348" y="1247"/>
                </a:lnTo>
                <a:lnTo>
                  <a:pt x="348" y="1252"/>
                </a:lnTo>
                <a:lnTo>
                  <a:pt x="353" y="1252"/>
                </a:lnTo>
                <a:lnTo>
                  <a:pt x="348" y="1252"/>
                </a:lnTo>
                <a:lnTo>
                  <a:pt x="353" y="1252"/>
                </a:lnTo>
                <a:lnTo>
                  <a:pt x="359" y="1252"/>
                </a:lnTo>
                <a:lnTo>
                  <a:pt x="353" y="1252"/>
                </a:lnTo>
                <a:lnTo>
                  <a:pt x="359" y="1252"/>
                </a:lnTo>
                <a:lnTo>
                  <a:pt x="353" y="1252"/>
                </a:lnTo>
                <a:lnTo>
                  <a:pt x="359" y="1252"/>
                </a:lnTo>
                <a:lnTo>
                  <a:pt x="353" y="1257"/>
                </a:lnTo>
                <a:lnTo>
                  <a:pt x="359" y="1252"/>
                </a:lnTo>
                <a:lnTo>
                  <a:pt x="359" y="1257"/>
                </a:lnTo>
                <a:lnTo>
                  <a:pt x="364" y="1252"/>
                </a:lnTo>
                <a:lnTo>
                  <a:pt x="2276" y="2364"/>
                </a:lnTo>
                <a:lnTo>
                  <a:pt x="338" y="1382"/>
                </a:lnTo>
                <a:lnTo>
                  <a:pt x="333" y="1387"/>
                </a:lnTo>
                <a:lnTo>
                  <a:pt x="338" y="1387"/>
                </a:lnTo>
                <a:lnTo>
                  <a:pt x="343" y="1382"/>
                </a:lnTo>
                <a:lnTo>
                  <a:pt x="338" y="1382"/>
                </a:lnTo>
                <a:lnTo>
                  <a:pt x="2276" y="2364"/>
                </a:lnTo>
                <a:lnTo>
                  <a:pt x="333" y="1974"/>
                </a:lnTo>
                <a:lnTo>
                  <a:pt x="338" y="1912"/>
                </a:lnTo>
                <a:lnTo>
                  <a:pt x="333" y="1922"/>
                </a:lnTo>
                <a:lnTo>
                  <a:pt x="333" y="1938"/>
                </a:lnTo>
                <a:lnTo>
                  <a:pt x="333" y="1974"/>
                </a:lnTo>
                <a:lnTo>
                  <a:pt x="2276" y="2364"/>
                </a:lnTo>
                <a:lnTo>
                  <a:pt x="333" y="1335"/>
                </a:lnTo>
                <a:lnTo>
                  <a:pt x="327" y="1341"/>
                </a:lnTo>
                <a:lnTo>
                  <a:pt x="333" y="1341"/>
                </a:lnTo>
                <a:lnTo>
                  <a:pt x="333" y="1335"/>
                </a:lnTo>
                <a:lnTo>
                  <a:pt x="2276" y="2364"/>
                </a:lnTo>
                <a:lnTo>
                  <a:pt x="343" y="1335"/>
                </a:lnTo>
                <a:lnTo>
                  <a:pt x="338" y="1335"/>
                </a:lnTo>
                <a:lnTo>
                  <a:pt x="333" y="1341"/>
                </a:lnTo>
                <a:lnTo>
                  <a:pt x="338" y="1341"/>
                </a:lnTo>
                <a:lnTo>
                  <a:pt x="343" y="1335"/>
                </a:lnTo>
                <a:lnTo>
                  <a:pt x="2276" y="2364"/>
                </a:lnTo>
                <a:lnTo>
                  <a:pt x="327" y="1974"/>
                </a:lnTo>
                <a:lnTo>
                  <a:pt x="327" y="1990"/>
                </a:lnTo>
                <a:lnTo>
                  <a:pt x="333" y="1979"/>
                </a:lnTo>
                <a:lnTo>
                  <a:pt x="327" y="1974"/>
                </a:lnTo>
                <a:lnTo>
                  <a:pt x="2276" y="2364"/>
                </a:lnTo>
                <a:lnTo>
                  <a:pt x="333" y="1330"/>
                </a:lnTo>
                <a:lnTo>
                  <a:pt x="327" y="1330"/>
                </a:lnTo>
                <a:lnTo>
                  <a:pt x="322" y="1335"/>
                </a:lnTo>
                <a:lnTo>
                  <a:pt x="327" y="1335"/>
                </a:lnTo>
                <a:lnTo>
                  <a:pt x="333" y="1335"/>
                </a:lnTo>
                <a:lnTo>
                  <a:pt x="333" y="1330"/>
                </a:lnTo>
                <a:lnTo>
                  <a:pt x="2276" y="2364"/>
                </a:lnTo>
                <a:lnTo>
                  <a:pt x="463" y="1122"/>
                </a:lnTo>
                <a:lnTo>
                  <a:pt x="463" y="1128"/>
                </a:lnTo>
                <a:lnTo>
                  <a:pt x="468" y="1122"/>
                </a:lnTo>
                <a:lnTo>
                  <a:pt x="473" y="1117"/>
                </a:lnTo>
                <a:lnTo>
                  <a:pt x="478" y="1112"/>
                </a:lnTo>
                <a:lnTo>
                  <a:pt x="483" y="1112"/>
                </a:lnTo>
                <a:lnTo>
                  <a:pt x="483" y="1107"/>
                </a:lnTo>
                <a:lnTo>
                  <a:pt x="478" y="1112"/>
                </a:lnTo>
                <a:lnTo>
                  <a:pt x="468" y="1117"/>
                </a:lnTo>
                <a:lnTo>
                  <a:pt x="463" y="1122"/>
                </a:lnTo>
                <a:lnTo>
                  <a:pt x="2276" y="2364"/>
                </a:lnTo>
                <a:lnTo>
                  <a:pt x="447" y="1221"/>
                </a:lnTo>
                <a:lnTo>
                  <a:pt x="452" y="1221"/>
                </a:lnTo>
                <a:lnTo>
                  <a:pt x="457" y="1221"/>
                </a:lnTo>
                <a:lnTo>
                  <a:pt x="457" y="1216"/>
                </a:lnTo>
                <a:lnTo>
                  <a:pt x="463" y="1216"/>
                </a:lnTo>
                <a:lnTo>
                  <a:pt x="457" y="1211"/>
                </a:lnTo>
                <a:lnTo>
                  <a:pt x="452" y="1211"/>
                </a:lnTo>
                <a:lnTo>
                  <a:pt x="447" y="1216"/>
                </a:lnTo>
                <a:lnTo>
                  <a:pt x="447" y="1221"/>
                </a:lnTo>
                <a:lnTo>
                  <a:pt x="2276" y="2364"/>
                </a:lnTo>
                <a:lnTo>
                  <a:pt x="379" y="1320"/>
                </a:lnTo>
                <a:lnTo>
                  <a:pt x="385" y="1315"/>
                </a:lnTo>
                <a:lnTo>
                  <a:pt x="374" y="1315"/>
                </a:lnTo>
                <a:lnTo>
                  <a:pt x="374" y="1320"/>
                </a:lnTo>
                <a:lnTo>
                  <a:pt x="379" y="1320"/>
                </a:lnTo>
                <a:lnTo>
                  <a:pt x="2276" y="2364"/>
                </a:lnTo>
                <a:lnTo>
                  <a:pt x="379" y="1372"/>
                </a:lnTo>
                <a:lnTo>
                  <a:pt x="390" y="1366"/>
                </a:lnTo>
                <a:lnTo>
                  <a:pt x="390" y="1361"/>
                </a:lnTo>
                <a:lnTo>
                  <a:pt x="379" y="1372"/>
                </a:lnTo>
                <a:lnTo>
                  <a:pt x="2276" y="2364"/>
                </a:lnTo>
                <a:lnTo>
                  <a:pt x="395" y="1325"/>
                </a:lnTo>
                <a:lnTo>
                  <a:pt x="390" y="1320"/>
                </a:lnTo>
                <a:lnTo>
                  <a:pt x="385" y="1320"/>
                </a:lnTo>
                <a:lnTo>
                  <a:pt x="379" y="1325"/>
                </a:lnTo>
                <a:lnTo>
                  <a:pt x="374" y="1330"/>
                </a:lnTo>
                <a:lnTo>
                  <a:pt x="379" y="1330"/>
                </a:lnTo>
                <a:lnTo>
                  <a:pt x="374" y="1330"/>
                </a:lnTo>
                <a:lnTo>
                  <a:pt x="374" y="1335"/>
                </a:lnTo>
                <a:lnTo>
                  <a:pt x="379" y="1330"/>
                </a:lnTo>
                <a:lnTo>
                  <a:pt x="374" y="1335"/>
                </a:lnTo>
                <a:lnTo>
                  <a:pt x="379" y="1335"/>
                </a:lnTo>
                <a:lnTo>
                  <a:pt x="385" y="1335"/>
                </a:lnTo>
                <a:lnTo>
                  <a:pt x="385" y="1330"/>
                </a:lnTo>
                <a:lnTo>
                  <a:pt x="390" y="1330"/>
                </a:lnTo>
                <a:lnTo>
                  <a:pt x="390" y="1325"/>
                </a:lnTo>
                <a:lnTo>
                  <a:pt x="395" y="1325"/>
                </a:lnTo>
                <a:lnTo>
                  <a:pt x="2276" y="2364"/>
                </a:lnTo>
                <a:lnTo>
                  <a:pt x="395" y="1283"/>
                </a:lnTo>
                <a:lnTo>
                  <a:pt x="390" y="1278"/>
                </a:lnTo>
                <a:lnTo>
                  <a:pt x="385" y="1278"/>
                </a:lnTo>
                <a:lnTo>
                  <a:pt x="385" y="1283"/>
                </a:lnTo>
                <a:lnTo>
                  <a:pt x="379" y="1283"/>
                </a:lnTo>
                <a:lnTo>
                  <a:pt x="374" y="1283"/>
                </a:lnTo>
                <a:lnTo>
                  <a:pt x="369" y="1289"/>
                </a:lnTo>
                <a:lnTo>
                  <a:pt x="374" y="1289"/>
                </a:lnTo>
                <a:lnTo>
                  <a:pt x="369" y="1289"/>
                </a:lnTo>
                <a:lnTo>
                  <a:pt x="369" y="1294"/>
                </a:lnTo>
                <a:lnTo>
                  <a:pt x="369" y="1299"/>
                </a:lnTo>
                <a:lnTo>
                  <a:pt x="369" y="1294"/>
                </a:lnTo>
                <a:lnTo>
                  <a:pt x="369" y="1299"/>
                </a:lnTo>
                <a:lnTo>
                  <a:pt x="374" y="1299"/>
                </a:lnTo>
                <a:lnTo>
                  <a:pt x="369" y="1299"/>
                </a:lnTo>
                <a:lnTo>
                  <a:pt x="374" y="1299"/>
                </a:lnTo>
                <a:lnTo>
                  <a:pt x="379" y="1299"/>
                </a:lnTo>
                <a:lnTo>
                  <a:pt x="385" y="1299"/>
                </a:lnTo>
                <a:lnTo>
                  <a:pt x="390" y="1294"/>
                </a:lnTo>
                <a:lnTo>
                  <a:pt x="390" y="1289"/>
                </a:lnTo>
                <a:lnTo>
                  <a:pt x="395" y="1289"/>
                </a:lnTo>
                <a:lnTo>
                  <a:pt x="395" y="1283"/>
                </a:lnTo>
                <a:lnTo>
                  <a:pt x="2276" y="2364"/>
                </a:lnTo>
                <a:lnTo>
                  <a:pt x="270" y="1361"/>
                </a:lnTo>
                <a:lnTo>
                  <a:pt x="270" y="1356"/>
                </a:lnTo>
                <a:lnTo>
                  <a:pt x="260" y="1356"/>
                </a:lnTo>
                <a:lnTo>
                  <a:pt x="255" y="1361"/>
                </a:lnTo>
                <a:lnTo>
                  <a:pt x="250" y="1366"/>
                </a:lnTo>
                <a:lnTo>
                  <a:pt x="244" y="1372"/>
                </a:lnTo>
                <a:lnTo>
                  <a:pt x="239" y="1377"/>
                </a:lnTo>
                <a:lnTo>
                  <a:pt x="244" y="1377"/>
                </a:lnTo>
                <a:lnTo>
                  <a:pt x="239" y="1377"/>
                </a:lnTo>
                <a:lnTo>
                  <a:pt x="244" y="1377"/>
                </a:lnTo>
                <a:lnTo>
                  <a:pt x="239" y="1382"/>
                </a:lnTo>
                <a:lnTo>
                  <a:pt x="244" y="1377"/>
                </a:lnTo>
                <a:lnTo>
                  <a:pt x="250" y="1377"/>
                </a:lnTo>
                <a:lnTo>
                  <a:pt x="250" y="1382"/>
                </a:lnTo>
                <a:lnTo>
                  <a:pt x="250" y="1377"/>
                </a:lnTo>
                <a:lnTo>
                  <a:pt x="255" y="1377"/>
                </a:lnTo>
                <a:lnTo>
                  <a:pt x="255" y="1382"/>
                </a:lnTo>
                <a:lnTo>
                  <a:pt x="255" y="1377"/>
                </a:lnTo>
                <a:lnTo>
                  <a:pt x="265" y="1372"/>
                </a:lnTo>
                <a:lnTo>
                  <a:pt x="265" y="1366"/>
                </a:lnTo>
                <a:lnTo>
                  <a:pt x="270" y="1366"/>
                </a:lnTo>
                <a:lnTo>
                  <a:pt x="270" y="1361"/>
                </a:lnTo>
                <a:lnTo>
                  <a:pt x="2276" y="2364"/>
                </a:lnTo>
                <a:lnTo>
                  <a:pt x="255" y="1289"/>
                </a:lnTo>
                <a:lnTo>
                  <a:pt x="244" y="1294"/>
                </a:lnTo>
                <a:lnTo>
                  <a:pt x="234" y="1299"/>
                </a:lnTo>
                <a:lnTo>
                  <a:pt x="239" y="1299"/>
                </a:lnTo>
                <a:lnTo>
                  <a:pt x="255" y="1294"/>
                </a:lnTo>
                <a:lnTo>
                  <a:pt x="255" y="1289"/>
                </a:lnTo>
                <a:lnTo>
                  <a:pt x="2276" y="2364"/>
                </a:lnTo>
                <a:lnTo>
                  <a:pt x="286" y="1278"/>
                </a:lnTo>
                <a:lnTo>
                  <a:pt x="286" y="1273"/>
                </a:lnTo>
                <a:lnTo>
                  <a:pt x="281" y="1278"/>
                </a:lnTo>
                <a:lnTo>
                  <a:pt x="286" y="1278"/>
                </a:lnTo>
                <a:lnTo>
                  <a:pt x="2276" y="2364"/>
                </a:lnTo>
                <a:lnTo>
                  <a:pt x="270" y="1283"/>
                </a:lnTo>
                <a:lnTo>
                  <a:pt x="276" y="1283"/>
                </a:lnTo>
                <a:lnTo>
                  <a:pt x="276" y="1278"/>
                </a:lnTo>
                <a:lnTo>
                  <a:pt x="270" y="1283"/>
                </a:lnTo>
                <a:lnTo>
                  <a:pt x="270" y="1289"/>
                </a:lnTo>
                <a:lnTo>
                  <a:pt x="270" y="1283"/>
                </a:lnTo>
                <a:lnTo>
                  <a:pt x="2276" y="2364"/>
                </a:lnTo>
                <a:lnTo>
                  <a:pt x="286" y="1341"/>
                </a:lnTo>
                <a:lnTo>
                  <a:pt x="286" y="1335"/>
                </a:lnTo>
                <a:lnTo>
                  <a:pt x="281" y="1335"/>
                </a:lnTo>
                <a:lnTo>
                  <a:pt x="276" y="1346"/>
                </a:lnTo>
                <a:lnTo>
                  <a:pt x="270" y="1346"/>
                </a:lnTo>
                <a:lnTo>
                  <a:pt x="281" y="1346"/>
                </a:lnTo>
                <a:lnTo>
                  <a:pt x="286" y="1341"/>
                </a:lnTo>
                <a:lnTo>
                  <a:pt x="2276" y="2364"/>
                </a:lnTo>
                <a:lnTo>
                  <a:pt x="296" y="1278"/>
                </a:lnTo>
                <a:lnTo>
                  <a:pt x="302" y="1273"/>
                </a:lnTo>
                <a:lnTo>
                  <a:pt x="307" y="1273"/>
                </a:lnTo>
                <a:lnTo>
                  <a:pt x="307" y="1268"/>
                </a:lnTo>
                <a:lnTo>
                  <a:pt x="317" y="1263"/>
                </a:lnTo>
                <a:lnTo>
                  <a:pt x="307" y="1263"/>
                </a:lnTo>
                <a:lnTo>
                  <a:pt x="307" y="1257"/>
                </a:lnTo>
                <a:lnTo>
                  <a:pt x="296" y="1263"/>
                </a:lnTo>
                <a:lnTo>
                  <a:pt x="291" y="1268"/>
                </a:lnTo>
                <a:lnTo>
                  <a:pt x="286" y="1268"/>
                </a:lnTo>
                <a:lnTo>
                  <a:pt x="291" y="1268"/>
                </a:lnTo>
                <a:lnTo>
                  <a:pt x="291" y="1273"/>
                </a:lnTo>
                <a:lnTo>
                  <a:pt x="291" y="1268"/>
                </a:lnTo>
                <a:lnTo>
                  <a:pt x="291" y="1273"/>
                </a:lnTo>
                <a:lnTo>
                  <a:pt x="286" y="1278"/>
                </a:lnTo>
                <a:lnTo>
                  <a:pt x="291" y="1273"/>
                </a:lnTo>
                <a:lnTo>
                  <a:pt x="291" y="1278"/>
                </a:lnTo>
                <a:lnTo>
                  <a:pt x="291" y="1273"/>
                </a:lnTo>
                <a:lnTo>
                  <a:pt x="296" y="1278"/>
                </a:lnTo>
                <a:lnTo>
                  <a:pt x="2276" y="2364"/>
                </a:lnTo>
                <a:lnTo>
                  <a:pt x="213" y="1382"/>
                </a:lnTo>
                <a:lnTo>
                  <a:pt x="224" y="1377"/>
                </a:lnTo>
                <a:lnTo>
                  <a:pt x="224" y="1372"/>
                </a:lnTo>
                <a:lnTo>
                  <a:pt x="218" y="1372"/>
                </a:lnTo>
                <a:lnTo>
                  <a:pt x="213" y="1382"/>
                </a:lnTo>
                <a:lnTo>
                  <a:pt x="213" y="1377"/>
                </a:lnTo>
                <a:lnTo>
                  <a:pt x="213" y="1382"/>
                </a:lnTo>
                <a:lnTo>
                  <a:pt x="2276" y="2364"/>
                </a:lnTo>
                <a:lnTo>
                  <a:pt x="317" y="1351"/>
                </a:lnTo>
                <a:lnTo>
                  <a:pt x="296" y="1361"/>
                </a:lnTo>
                <a:lnTo>
                  <a:pt x="307" y="1356"/>
                </a:lnTo>
                <a:lnTo>
                  <a:pt x="317" y="1351"/>
                </a:lnTo>
                <a:lnTo>
                  <a:pt x="2276" y="2364"/>
                </a:lnTo>
                <a:lnTo>
                  <a:pt x="302" y="1341"/>
                </a:lnTo>
                <a:lnTo>
                  <a:pt x="307" y="1335"/>
                </a:lnTo>
                <a:lnTo>
                  <a:pt x="302" y="1335"/>
                </a:lnTo>
                <a:lnTo>
                  <a:pt x="296" y="1341"/>
                </a:lnTo>
                <a:lnTo>
                  <a:pt x="302" y="1341"/>
                </a:lnTo>
                <a:lnTo>
                  <a:pt x="2276" y="2364"/>
                </a:lnTo>
                <a:lnTo>
                  <a:pt x="353" y="1195"/>
                </a:lnTo>
                <a:lnTo>
                  <a:pt x="359" y="1195"/>
                </a:lnTo>
                <a:lnTo>
                  <a:pt x="364" y="1190"/>
                </a:lnTo>
                <a:lnTo>
                  <a:pt x="353" y="1195"/>
                </a:lnTo>
                <a:lnTo>
                  <a:pt x="2276" y="2364"/>
                </a:lnTo>
                <a:lnTo>
                  <a:pt x="343" y="2052"/>
                </a:lnTo>
                <a:lnTo>
                  <a:pt x="343" y="2057"/>
                </a:lnTo>
                <a:lnTo>
                  <a:pt x="343" y="2068"/>
                </a:lnTo>
                <a:lnTo>
                  <a:pt x="343" y="2052"/>
                </a:lnTo>
                <a:lnTo>
                  <a:pt x="2276" y="2364"/>
                </a:lnTo>
                <a:lnTo>
                  <a:pt x="322" y="1964"/>
                </a:lnTo>
                <a:lnTo>
                  <a:pt x="322" y="1979"/>
                </a:lnTo>
                <a:lnTo>
                  <a:pt x="322" y="1974"/>
                </a:lnTo>
                <a:lnTo>
                  <a:pt x="322" y="1964"/>
                </a:lnTo>
                <a:lnTo>
                  <a:pt x="2276" y="2364"/>
                </a:lnTo>
                <a:lnTo>
                  <a:pt x="348" y="1289"/>
                </a:lnTo>
                <a:lnTo>
                  <a:pt x="348" y="1283"/>
                </a:lnTo>
                <a:lnTo>
                  <a:pt x="343" y="1289"/>
                </a:lnTo>
                <a:lnTo>
                  <a:pt x="348" y="1289"/>
                </a:lnTo>
                <a:lnTo>
                  <a:pt x="2276" y="2364"/>
                </a:lnTo>
                <a:lnTo>
                  <a:pt x="624" y="1122"/>
                </a:lnTo>
                <a:lnTo>
                  <a:pt x="624" y="1128"/>
                </a:lnTo>
                <a:lnTo>
                  <a:pt x="634" y="1122"/>
                </a:lnTo>
                <a:lnTo>
                  <a:pt x="629" y="1122"/>
                </a:lnTo>
                <a:lnTo>
                  <a:pt x="624" y="1122"/>
                </a:lnTo>
                <a:lnTo>
                  <a:pt x="2276" y="2364"/>
                </a:lnTo>
                <a:lnTo>
                  <a:pt x="779" y="1091"/>
                </a:lnTo>
                <a:lnTo>
                  <a:pt x="785" y="1086"/>
                </a:lnTo>
                <a:lnTo>
                  <a:pt x="790" y="1081"/>
                </a:lnTo>
                <a:lnTo>
                  <a:pt x="790" y="1076"/>
                </a:lnTo>
                <a:lnTo>
                  <a:pt x="785" y="1081"/>
                </a:lnTo>
                <a:lnTo>
                  <a:pt x="779" y="1091"/>
                </a:lnTo>
                <a:lnTo>
                  <a:pt x="779" y="1086"/>
                </a:lnTo>
                <a:lnTo>
                  <a:pt x="779" y="1091"/>
                </a:lnTo>
                <a:lnTo>
                  <a:pt x="2276" y="2364"/>
                </a:lnTo>
                <a:lnTo>
                  <a:pt x="790" y="1107"/>
                </a:lnTo>
                <a:lnTo>
                  <a:pt x="790" y="1102"/>
                </a:lnTo>
                <a:lnTo>
                  <a:pt x="790" y="1096"/>
                </a:lnTo>
                <a:lnTo>
                  <a:pt x="779" y="1102"/>
                </a:lnTo>
                <a:lnTo>
                  <a:pt x="769" y="1112"/>
                </a:lnTo>
                <a:lnTo>
                  <a:pt x="769" y="1117"/>
                </a:lnTo>
                <a:lnTo>
                  <a:pt x="779" y="1112"/>
                </a:lnTo>
                <a:lnTo>
                  <a:pt x="779" y="1117"/>
                </a:lnTo>
                <a:lnTo>
                  <a:pt x="790" y="1107"/>
                </a:lnTo>
                <a:lnTo>
                  <a:pt x="2276" y="2364"/>
                </a:lnTo>
                <a:lnTo>
                  <a:pt x="785" y="317"/>
                </a:lnTo>
                <a:lnTo>
                  <a:pt x="790" y="317"/>
                </a:lnTo>
                <a:lnTo>
                  <a:pt x="790" y="312"/>
                </a:lnTo>
                <a:lnTo>
                  <a:pt x="785" y="317"/>
                </a:lnTo>
                <a:lnTo>
                  <a:pt x="2276" y="2364"/>
                </a:lnTo>
                <a:lnTo>
                  <a:pt x="686" y="1242"/>
                </a:lnTo>
                <a:lnTo>
                  <a:pt x="691" y="1237"/>
                </a:lnTo>
                <a:lnTo>
                  <a:pt x="696" y="1231"/>
                </a:lnTo>
                <a:lnTo>
                  <a:pt x="686" y="1242"/>
                </a:lnTo>
                <a:lnTo>
                  <a:pt x="2276" y="2364"/>
                </a:lnTo>
                <a:lnTo>
                  <a:pt x="722" y="1133"/>
                </a:lnTo>
                <a:lnTo>
                  <a:pt x="707" y="1138"/>
                </a:lnTo>
                <a:lnTo>
                  <a:pt x="712" y="1138"/>
                </a:lnTo>
                <a:lnTo>
                  <a:pt x="707" y="1143"/>
                </a:lnTo>
                <a:lnTo>
                  <a:pt x="696" y="1143"/>
                </a:lnTo>
                <a:lnTo>
                  <a:pt x="686" y="1148"/>
                </a:lnTo>
                <a:lnTo>
                  <a:pt x="681" y="1153"/>
                </a:lnTo>
                <a:lnTo>
                  <a:pt x="686" y="1153"/>
                </a:lnTo>
                <a:lnTo>
                  <a:pt x="676" y="1159"/>
                </a:lnTo>
                <a:lnTo>
                  <a:pt x="681" y="1159"/>
                </a:lnTo>
                <a:lnTo>
                  <a:pt x="686" y="1159"/>
                </a:lnTo>
                <a:lnTo>
                  <a:pt x="686" y="1164"/>
                </a:lnTo>
                <a:lnTo>
                  <a:pt x="686" y="1159"/>
                </a:lnTo>
                <a:lnTo>
                  <a:pt x="702" y="1148"/>
                </a:lnTo>
                <a:lnTo>
                  <a:pt x="707" y="1143"/>
                </a:lnTo>
                <a:lnTo>
                  <a:pt x="712" y="1143"/>
                </a:lnTo>
                <a:lnTo>
                  <a:pt x="722" y="1133"/>
                </a:lnTo>
                <a:lnTo>
                  <a:pt x="2276" y="2364"/>
                </a:lnTo>
                <a:lnTo>
                  <a:pt x="728" y="1081"/>
                </a:lnTo>
                <a:lnTo>
                  <a:pt x="728" y="1076"/>
                </a:lnTo>
                <a:lnTo>
                  <a:pt x="733" y="1065"/>
                </a:lnTo>
                <a:lnTo>
                  <a:pt x="728" y="1065"/>
                </a:lnTo>
                <a:lnTo>
                  <a:pt x="728" y="1070"/>
                </a:lnTo>
                <a:lnTo>
                  <a:pt x="722" y="1076"/>
                </a:lnTo>
                <a:lnTo>
                  <a:pt x="712" y="1076"/>
                </a:lnTo>
                <a:lnTo>
                  <a:pt x="712" y="1081"/>
                </a:lnTo>
                <a:lnTo>
                  <a:pt x="717" y="1081"/>
                </a:lnTo>
                <a:lnTo>
                  <a:pt x="722" y="1081"/>
                </a:lnTo>
                <a:lnTo>
                  <a:pt x="728" y="1081"/>
                </a:lnTo>
                <a:lnTo>
                  <a:pt x="2276" y="2364"/>
                </a:lnTo>
                <a:lnTo>
                  <a:pt x="790" y="966"/>
                </a:lnTo>
                <a:lnTo>
                  <a:pt x="785" y="972"/>
                </a:lnTo>
                <a:lnTo>
                  <a:pt x="790" y="972"/>
                </a:lnTo>
                <a:lnTo>
                  <a:pt x="790" y="966"/>
                </a:lnTo>
                <a:lnTo>
                  <a:pt x="2276" y="2364"/>
                </a:lnTo>
                <a:lnTo>
                  <a:pt x="785" y="302"/>
                </a:lnTo>
                <a:lnTo>
                  <a:pt x="790" y="296"/>
                </a:lnTo>
                <a:lnTo>
                  <a:pt x="785" y="296"/>
                </a:lnTo>
                <a:lnTo>
                  <a:pt x="785" y="302"/>
                </a:lnTo>
                <a:lnTo>
                  <a:pt x="2276" y="2364"/>
                </a:lnTo>
                <a:lnTo>
                  <a:pt x="800" y="707"/>
                </a:lnTo>
                <a:lnTo>
                  <a:pt x="800" y="702"/>
                </a:lnTo>
                <a:lnTo>
                  <a:pt x="805" y="696"/>
                </a:lnTo>
                <a:lnTo>
                  <a:pt x="800" y="702"/>
                </a:lnTo>
                <a:lnTo>
                  <a:pt x="800" y="707"/>
                </a:lnTo>
                <a:lnTo>
                  <a:pt x="2276" y="2364"/>
                </a:lnTo>
                <a:lnTo>
                  <a:pt x="800" y="494"/>
                </a:lnTo>
                <a:lnTo>
                  <a:pt x="795" y="499"/>
                </a:lnTo>
                <a:lnTo>
                  <a:pt x="795" y="504"/>
                </a:lnTo>
                <a:lnTo>
                  <a:pt x="795" y="499"/>
                </a:lnTo>
                <a:lnTo>
                  <a:pt x="800" y="499"/>
                </a:lnTo>
                <a:lnTo>
                  <a:pt x="805" y="499"/>
                </a:lnTo>
                <a:lnTo>
                  <a:pt x="805" y="494"/>
                </a:lnTo>
                <a:lnTo>
                  <a:pt x="805" y="489"/>
                </a:lnTo>
                <a:lnTo>
                  <a:pt x="800" y="494"/>
                </a:lnTo>
                <a:lnTo>
                  <a:pt x="2276" y="2364"/>
                </a:lnTo>
                <a:lnTo>
                  <a:pt x="800" y="416"/>
                </a:lnTo>
                <a:lnTo>
                  <a:pt x="795" y="421"/>
                </a:lnTo>
                <a:lnTo>
                  <a:pt x="805" y="416"/>
                </a:lnTo>
                <a:lnTo>
                  <a:pt x="805" y="411"/>
                </a:lnTo>
                <a:lnTo>
                  <a:pt x="800" y="416"/>
                </a:lnTo>
                <a:lnTo>
                  <a:pt x="2276" y="2364"/>
                </a:lnTo>
                <a:lnTo>
                  <a:pt x="800" y="582"/>
                </a:lnTo>
                <a:lnTo>
                  <a:pt x="800" y="577"/>
                </a:lnTo>
                <a:lnTo>
                  <a:pt x="795" y="582"/>
                </a:lnTo>
                <a:lnTo>
                  <a:pt x="790" y="587"/>
                </a:lnTo>
                <a:lnTo>
                  <a:pt x="795" y="587"/>
                </a:lnTo>
                <a:lnTo>
                  <a:pt x="790" y="587"/>
                </a:lnTo>
                <a:lnTo>
                  <a:pt x="795" y="587"/>
                </a:lnTo>
                <a:lnTo>
                  <a:pt x="790" y="587"/>
                </a:lnTo>
                <a:lnTo>
                  <a:pt x="795" y="587"/>
                </a:lnTo>
                <a:lnTo>
                  <a:pt x="800" y="582"/>
                </a:lnTo>
                <a:lnTo>
                  <a:pt x="2276" y="2364"/>
                </a:lnTo>
                <a:lnTo>
                  <a:pt x="795" y="587"/>
                </a:lnTo>
                <a:lnTo>
                  <a:pt x="795" y="582"/>
                </a:lnTo>
                <a:lnTo>
                  <a:pt x="800" y="582"/>
                </a:lnTo>
                <a:lnTo>
                  <a:pt x="795" y="587"/>
                </a:lnTo>
                <a:lnTo>
                  <a:pt x="2276" y="2364"/>
                </a:lnTo>
                <a:lnTo>
                  <a:pt x="483" y="1299"/>
                </a:lnTo>
                <a:lnTo>
                  <a:pt x="489" y="1294"/>
                </a:lnTo>
                <a:lnTo>
                  <a:pt x="489" y="1289"/>
                </a:lnTo>
                <a:lnTo>
                  <a:pt x="483" y="1289"/>
                </a:lnTo>
                <a:lnTo>
                  <a:pt x="478" y="1294"/>
                </a:lnTo>
                <a:lnTo>
                  <a:pt x="473" y="1299"/>
                </a:lnTo>
                <a:lnTo>
                  <a:pt x="478" y="1294"/>
                </a:lnTo>
                <a:lnTo>
                  <a:pt x="478" y="1299"/>
                </a:lnTo>
                <a:lnTo>
                  <a:pt x="483" y="1294"/>
                </a:lnTo>
                <a:lnTo>
                  <a:pt x="483" y="1299"/>
                </a:lnTo>
                <a:lnTo>
                  <a:pt x="2276" y="2364"/>
                </a:lnTo>
                <a:lnTo>
                  <a:pt x="468" y="1278"/>
                </a:lnTo>
                <a:lnTo>
                  <a:pt x="468" y="1273"/>
                </a:lnTo>
                <a:lnTo>
                  <a:pt x="473" y="1273"/>
                </a:lnTo>
                <a:lnTo>
                  <a:pt x="473" y="1268"/>
                </a:lnTo>
                <a:lnTo>
                  <a:pt x="468" y="1263"/>
                </a:lnTo>
                <a:lnTo>
                  <a:pt x="457" y="1268"/>
                </a:lnTo>
                <a:lnTo>
                  <a:pt x="452" y="1273"/>
                </a:lnTo>
                <a:lnTo>
                  <a:pt x="452" y="1278"/>
                </a:lnTo>
                <a:lnTo>
                  <a:pt x="447" y="1283"/>
                </a:lnTo>
                <a:lnTo>
                  <a:pt x="452" y="1283"/>
                </a:lnTo>
                <a:lnTo>
                  <a:pt x="457" y="1283"/>
                </a:lnTo>
                <a:lnTo>
                  <a:pt x="457" y="1289"/>
                </a:lnTo>
                <a:lnTo>
                  <a:pt x="463" y="1289"/>
                </a:lnTo>
                <a:lnTo>
                  <a:pt x="468" y="1283"/>
                </a:lnTo>
                <a:lnTo>
                  <a:pt x="468" y="1278"/>
                </a:lnTo>
                <a:lnTo>
                  <a:pt x="2276" y="2364"/>
                </a:lnTo>
                <a:lnTo>
                  <a:pt x="515" y="1242"/>
                </a:lnTo>
                <a:lnTo>
                  <a:pt x="525" y="1237"/>
                </a:lnTo>
                <a:lnTo>
                  <a:pt x="530" y="1231"/>
                </a:lnTo>
                <a:lnTo>
                  <a:pt x="530" y="1226"/>
                </a:lnTo>
                <a:lnTo>
                  <a:pt x="515" y="1231"/>
                </a:lnTo>
                <a:lnTo>
                  <a:pt x="504" y="1242"/>
                </a:lnTo>
                <a:lnTo>
                  <a:pt x="509" y="1242"/>
                </a:lnTo>
                <a:lnTo>
                  <a:pt x="504" y="1247"/>
                </a:lnTo>
                <a:lnTo>
                  <a:pt x="515" y="1242"/>
                </a:lnTo>
                <a:lnTo>
                  <a:pt x="2276" y="2364"/>
                </a:lnTo>
                <a:lnTo>
                  <a:pt x="457" y="1372"/>
                </a:lnTo>
                <a:lnTo>
                  <a:pt x="463" y="1372"/>
                </a:lnTo>
                <a:lnTo>
                  <a:pt x="463" y="1366"/>
                </a:lnTo>
                <a:lnTo>
                  <a:pt x="457" y="1372"/>
                </a:lnTo>
                <a:lnTo>
                  <a:pt x="2276" y="2364"/>
                </a:lnTo>
                <a:lnTo>
                  <a:pt x="494" y="1330"/>
                </a:lnTo>
                <a:lnTo>
                  <a:pt x="499" y="1325"/>
                </a:lnTo>
                <a:lnTo>
                  <a:pt x="483" y="1335"/>
                </a:lnTo>
                <a:lnTo>
                  <a:pt x="483" y="1330"/>
                </a:lnTo>
                <a:lnTo>
                  <a:pt x="489" y="1330"/>
                </a:lnTo>
                <a:lnTo>
                  <a:pt x="483" y="1335"/>
                </a:lnTo>
                <a:lnTo>
                  <a:pt x="494" y="1330"/>
                </a:lnTo>
                <a:lnTo>
                  <a:pt x="2276" y="2364"/>
                </a:lnTo>
                <a:lnTo>
                  <a:pt x="437" y="1133"/>
                </a:lnTo>
                <a:lnTo>
                  <a:pt x="431" y="1133"/>
                </a:lnTo>
                <a:lnTo>
                  <a:pt x="431" y="1138"/>
                </a:lnTo>
                <a:lnTo>
                  <a:pt x="431" y="1133"/>
                </a:lnTo>
                <a:lnTo>
                  <a:pt x="431" y="1138"/>
                </a:lnTo>
                <a:lnTo>
                  <a:pt x="431" y="1133"/>
                </a:lnTo>
                <a:lnTo>
                  <a:pt x="437" y="1133"/>
                </a:lnTo>
                <a:lnTo>
                  <a:pt x="2276" y="2364"/>
                </a:lnTo>
                <a:lnTo>
                  <a:pt x="457" y="1257"/>
                </a:lnTo>
                <a:lnTo>
                  <a:pt x="463" y="1257"/>
                </a:lnTo>
                <a:lnTo>
                  <a:pt x="463" y="1252"/>
                </a:lnTo>
                <a:lnTo>
                  <a:pt x="457" y="1252"/>
                </a:lnTo>
                <a:lnTo>
                  <a:pt x="457" y="1257"/>
                </a:lnTo>
                <a:lnTo>
                  <a:pt x="457" y="1252"/>
                </a:lnTo>
                <a:lnTo>
                  <a:pt x="457" y="1257"/>
                </a:lnTo>
                <a:lnTo>
                  <a:pt x="2276" y="2364"/>
                </a:lnTo>
                <a:lnTo>
                  <a:pt x="473" y="1283"/>
                </a:lnTo>
                <a:lnTo>
                  <a:pt x="478" y="1283"/>
                </a:lnTo>
                <a:lnTo>
                  <a:pt x="483" y="1278"/>
                </a:lnTo>
                <a:lnTo>
                  <a:pt x="483" y="1273"/>
                </a:lnTo>
                <a:lnTo>
                  <a:pt x="478" y="1273"/>
                </a:lnTo>
                <a:lnTo>
                  <a:pt x="468" y="1283"/>
                </a:lnTo>
                <a:lnTo>
                  <a:pt x="473" y="1283"/>
                </a:lnTo>
                <a:lnTo>
                  <a:pt x="2276" y="2364"/>
                </a:lnTo>
                <a:lnTo>
                  <a:pt x="416" y="1315"/>
                </a:lnTo>
                <a:lnTo>
                  <a:pt x="411" y="1315"/>
                </a:lnTo>
                <a:lnTo>
                  <a:pt x="411" y="1320"/>
                </a:lnTo>
                <a:lnTo>
                  <a:pt x="416" y="1315"/>
                </a:lnTo>
                <a:lnTo>
                  <a:pt x="2276" y="2364"/>
                </a:lnTo>
                <a:lnTo>
                  <a:pt x="499" y="1346"/>
                </a:lnTo>
                <a:lnTo>
                  <a:pt x="504" y="1346"/>
                </a:lnTo>
                <a:lnTo>
                  <a:pt x="499" y="1341"/>
                </a:lnTo>
                <a:lnTo>
                  <a:pt x="494" y="1346"/>
                </a:lnTo>
                <a:lnTo>
                  <a:pt x="499" y="1346"/>
                </a:lnTo>
                <a:lnTo>
                  <a:pt x="2276" y="2364"/>
                </a:lnTo>
                <a:lnTo>
                  <a:pt x="587" y="1221"/>
                </a:lnTo>
                <a:lnTo>
                  <a:pt x="598" y="1221"/>
                </a:lnTo>
                <a:lnTo>
                  <a:pt x="603" y="1211"/>
                </a:lnTo>
                <a:lnTo>
                  <a:pt x="598" y="1211"/>
                </a:lnTo>
                <a:lnTo>
                  <a:pt x="592" y="1221"/>
                </a:lnTo>
                <a:lnTo>
                  <a:pt x="587" y="1221"/>
                </a:lnTo>
                <a:lnTo>
                  <a:pt x="2276" y="2364"/>
                </a:lnTo>
                <a:lnTo>
                  <a:pt x="187" y="1335"/>
                </a:lnTo>
                <a:lnTo>
                  <a:pt x="192" y="1335"/>
                </a:lnTo>
                <a:lnTo>
                  <a:pt x="192" y="1341"/>
                </a:lnTo>
                <a:lnTo>
                  <a:pt x="192" y="1335"/>
                </a:lnTo>
                <a:lnTo>
                  <a:pt x="192" y="1341"/>
                </a:lnTo>
                <a:lnTo>
                  <a:pt x="192" y="1335"/>
                </a:lnTo>
                <a:lnTo>
                  <a:pt x="192" y="1341"/>
                </a:lnTo>
                <a:lnTo>
                  <a:pt x="198" y="1335"/>
                </a:lnTo>
                <a:lnTo>
                  <a:pt x="198" y="1341"/>
                </a:lnTo>
                <a:lnTo>
                  <a:pt x="198" y="1335"/>
                </a:lnTo>
                <a:lnTo>
                  <a:pt x="203" y="1335"/>
                </a:lnTo>
                <a:lnTo>
                  <a:pt x="208" y="1335"/>
                </a:lnTo>
                <a:lnTo>
                  <a:pt x="208" y="1325"/>
                </a:lnTo>
                <a:lnTo>
                  <a:pt x="213" y="1330"/>
                </a:lnTo>
                <a:lnTo>
                  <a:pt x="208" y="1325"/>
                </a:lnTo>
                <a:lnTo>
                  <a:pt x="213" y="1325"/>
                </a:lnTo>
                <a:lnTo>
                  <a:pt x="213" y="1320"/>
                </a:lnTo>
                <a:lnTo>
                  <a:pt x="208" y="1320"/>
                </a:lnTo>
                <a:lnTo>
                  <a:pt x="213" y="1320"/>
                </a:lnTo>
                <a:lnTo>
                  <a:pt x="208" y="1320"/>
                </a:lnTo>
                <a:lnTo>
                  <a:pt x="208" y="1315"/>
                </a:lnTo>
                <a:lnTo>
                  <a:pt x="203" y="1315"/>
                </a:lnTo>
                <a:lnTo>
                  <a:pt x="198" y="1315"/>
                </a:lnTo>
                <a:lnTo>
                  <a:pt x="198" y="1320"/>
                </a:lnTo>
                <a:lnTo>
                  <a:pt x="198" y="1315"/>
                </a:lnTo>
                <a:lnTo>
                  <a:pt x="192" y="1320"/>
                </a:lnTo>
                <a:lnTo>
                  <a:pt x="187" y="1320"/>
                </a:lnTo>
                <a:lnTo>
                  <a:pt x="187" y="1325"/>
                </a:lnTo>
                <a:lnTo>
                  <a:pt x="182" y="1330"/>
                </a:lnTo>
                <a:lnTo>
                  <a:pt x="187" y="1330"/>
                </a:lnTo>
                <a:lnTo>
                  <a:pt x="182" y="1330"/>
                </a:lnTo>
                <a:lnTo>
                  <a:pt x="187" y="1330"/>
                </a:lnTo>
                <a:lnTo>
                  <a:pt x="182" y="1335"/>
                </a:lnTo>
                <a:lnTo>
                  <a:pt x="187" y="1330"/>
                </a:lnTo>
                <a:lnTo>
                  <a:pt x="182" y="1335"/>
                </a:lnTo>
                <a:lnTo>
                  <a:pt x="187" y="1335"/>
                </a:lnTo>
                <a:lnTo>
                  <a:pt x="182" y="1335"/>
                </a:lnTo>
                <a:lnTo>
                  <a:pt x="187" y="1335"/>
                </a:lnTo>
                <a:lnTo>
                  <a:pt x="2276" y="2364"/>
                </a:lnTo>
                <a:lnTo>
                  <a:pt x="613" y="1148"/>
                </a:lnTo>
                <a:lnTo>
                  <a:pt x="608" y="1148"/>
                </a:lnTo>
                <a:lnTo>
                  <a:pt x="608" y="1153"/>
                </a:lnTo>
                <a:lnTo>
                  <a:pt x="613" y="1148"/>
                </a:lnTo>
                <a:lnTo>
                  <a:pt x="2276" y="2364"/>
                </a:lnTo>
                <a:lnTo>
                  <a:pt x="530" y="1252"/>
                </a:lnTo>
                <a:lnTo>
                  <a:pt x="535" y="1252"/>
                </a:lnTo>
                <a:lnTo>
                  <a:pt x="541" y="1247"/>
                </a:lnTo>
                <a:lnTo>
                  <a:pt x="541" y="1242"/>
                </a:lnTo>
                <a:lnTo>
                  <a:pt x="530" y="1252"/>
                </a:lnTo>
                <a:lnTo>
                  <a:pt x="2276" y="2364"/>
                </a:lnTo>
                <a:lnTo>
                  <a:pt x="805" y="655"/>
                </a:lnTo>
                <a:lnTo>
                  <a:pt x="800" y="660"/>
                </a:lnTo>
                <a:lnTo>
                  <a:pt x="800" y="655"/>
                </a:lnTo>
                <a:lnTo>
                  <a:pt x="805" y="655"/>
                </a:lnTo>
                <a:lnTo>
                  <a:pt x="2276" y="2364"/>
                </a:lnTo>
                <a:lnTo>
                  <a:pt x="629" y="1128"/>
                </a:lnTo>
                <a:lnTo>
                  <a:pt x="624" y="1128"/>
                </a:lnTo>
                <a:lnTo>
                  <a:pt x="624" y="1133"/>
                </a:lnTo>
                <a:lnTo>
                  <a:pt x="629" y="1128"/>
                </a:lnTo>
                <a:lnTo>
                  <a:pt x="2276" y="2364"/>
                </a:lnTo>
                <a:lnTo>
                  <a:pt x="733" y="1133"/>
                </a:lnTo>
                <a:lnTo>
                  <a:pt x="738" y="1128"/>
                </a:lnTo>
                <a:lnTo>
                  <a:pt x="733" y="1128"/>
                </a:lnTo>
                <a:lnTo>
                  <a:pt x="728" y="1133"/>
                </a:lnTo>
                <a:lnTo>
                  <a:pt x="733" y="1133"/>
                </a:lnTo>
                <a:lnTo>
                  <a:pt x="2276" y="2364"/>
                </a:lnTo>
                <a:lnTo>
                  <a:pt x="608" y="1195"/>
                </a:lnTo>
                <a:lnTo>
                  <a:pt x="603" y="1200"/>
                </a:lnTo>
                <a:lnTo>
                  <a:pt x="608" y="1200"/>
                </a:lnTo>
                <a:lnTo>
                  <a:pt x="603" y="1200"/>
                </a:lnTo>
                <a:lnTo>
                  <a:pt x="608" y="1195"/>
                </a:lnTo>
                <a:lnTo>
                  <a:pt x="2276" y="2364"/>
                </a:lnTo>
                <a:lnTo>
                  <a:pt x="582" y="1221"/>
                </a:lnTo>
                <a:lnTo>
                  <a:pt x="577" y="1221"/>
                </a:lnTo>
                <a:lnTo>
                  <a:pt x="566" y="1231"/>
                </a:lnTo>
                <a:lnTo>
                  <a:pt x="572" y="1231"/>
                </a:lnTo>
                <a:lnTo>
                  <a:pt x="582" y="1226"/>
                </a:lnTo>
                <a:lnTo>
                  <a:pt x="582" y="1221"/>
                </a:lnTo>
                <a:lnTo>
                  <a:pt x="2276" y="2364"/>
                </a:lnTo>
                <a:lnTo>
                  <a:pt x="629" y="1179"/>
                </a:lnTo>
                <a:lnTo>
                  <a:pt x="629" y="1174"/>
                </a:lnTo>
                <a:lnTo>
                  <a:pt x="618" y="1179"/>
                </a:lnTo>
                <a:lnTo>
                  <a:pt x="618" y="1185"/>
                </a:lnTo>
                <a:lnTo>
                  <a:pt x="624" y="1179"/>
                </a:lnTo>
                <a:lnTo>
                  <a:pt x="624" y="1185"/>
                </a:lnTo>
                <a:lnTo>
                  <a:pt x="624" y="1179"/>
                </a:lnTo>
                <a:lnTo>
                  <a:pt x="629" y="1179"/>
                </a:lnTo>
                <a:lnTo>
                  <a:pt x="2276" y="2364"/>
                </a:lnTo>
                <a:lnTo>
                  <a:pt x="3912" y="192"/>
                </a:lnTo>
                <a:lnTo>
                  <a:pt x="3912" y="187"/>
                </a:lnTo>
                <a:lnTo>
                  <a:pt x="3907" y="182"/>
                </a:lnTo>
                <a:lnTo>
                  <a:pt x="3902" y="182"/>
                </a:lnTo>
                <a:lnTo>
                  <a:pt x="3902" y="187"/>
                </a:lnTo>
                <a:lnTo>
                  <a:pt x="3907" y="192"/>
                </a:lnTo>
                <a:lnTo>
                  <a:pt x="3912" y="192"/>
                </a:lnTo>
                <a:lnTo>
                  <a:pt x="2276" y="2364"/>
                </a:lnTo>
                <a:lnTo>
                  <a:pt x="3886" y="130"/>
                </a:lnTo>
                <a:lnTo>
                  <a:pt x="3886" y="125"/>
                </a:lnTo>
                <a:lnTo>
                  <a:pt x="3881" y="130"/>
                </a:lnTo>
                <a:lnTo>
                  <a:pt x="3886" y="130"/>
                </a:lnTo>
                <a:lnTo>
                  <a:pt x="2276" y="2364"/>
                </a:lnTo>
                <a:lnTo>
                  <a:pt x="3860" y="109"/>
                </a:lnTo>
                <a:lnTo>
                  <a:pt x="3860" y="104"/>
                </a:lnTo>
                <a:lnTo>
                  <a:pt x="3865" y="104"/>
                </a:lnTo>
                <a:lnTo>
                  <a:pt x="3865" y="109"/>
                </a:lnTo>
                <a:lnTo>
                  <a:pt x="3865" y="114"/>
                </a:lnTo>
                <a:lnTo>
                  <a:pt x="3871" y="109"/>
                </a:lnTo>
                <a:lnTo>
                  <a:pt x="3871" y="114"/>
                </a:lnTo>
                <a:lnTo>
                  <a:pt x="3871" y="109"/>
                </a:lnTo>
                <a:lnTo>
                  <a:pt x="3876" y="109"/>
                </a:lnTo>
                <a:lnTo>
                  <a:pt x="3871" y="109"/>
                </a:lnTo>
                <a:lnTo>
                  <a:pt x="3876" y="104"/>
                </a:lnTo>
                <a:lnTo>
                  <a:pt x="3871" y="104"/>
                </a:lnTo>
                <a:lnTo>
                  <a:pt x="3865" y="99"/>
                </a:lnTo>
                <a:lnTo>
                  <a:pt x="3860" y="104"/>
                </a:lnTo>
                <a:lnTo>
                  <a:pt x="3855" y="104"/>
                </a:lnTo>
                <a:lnTo>
                  <a:pt x="3860" y="109"/>
                </a:lnTo>
                <a:lnTo>
                  <a:pt x="2276" y="2364"/>
                </a:lnTo>
                <a:lnTo>
                  <a:pt x="3840" y="89"/>
                </a:lnTo>
                <a:lnTo>
                  <a:pt x="3845" y="89"/>
                </a:lnTo>
                <a:lnTo>
                  <a:pt x="3845" y="83"/>
                </a:lnTo>
                <a:lnTo>
                  <a:pt x="3845" y="78"/>
                </a:lnTo>
                <a:lnTo>
                  <a:pt x="3840" y="78"/>
                </a:lnTo>
                <a:lnTo>
                  <a:pt x="3834" y="89"/>
                </a:lnTo>
                <a:lnTo>
                  <a:pt x="3840" y="89"/>
                </a:lnTo>
                <a:lnTo>
                  <a:pt x="2276" y="2364"/>
                </a:lnTo>
                <a:lnTo>
                  <a:pt x="3798" y="57"/>
                </a:lnTo>
                <a:lnTo>
                  <a:pt x="3803" y="52"/>
                </a:lnTo>
                <a:lnTo>
                  <a:pt x="3803" y="57"/>
                </a:lnTo>
                <a:lnTo>
                  <a:pt x="3808" y="52"/>
                </a:lnTo>
                <a:lnTo>
                  <a:pt x="3814" y="52"/>
                </a:lnTo>
                <a:lnTo>
                  <a:pt x="3814" y="47"/>
                </a:lnTo>
                <a:lnTo>
                  <a:pt x="3819" y="42"/>
                </a:lnTo>
                <a:lnTo>
                  <a:pt x="3814" y="42"/>
                </a:lnTo>
                <a:lnTo>
                  <a:pt x="3819" y="37"/>
                </a:lnTo>
                <a:lnTo>
                  <a:pt x="3814" y="37"/>
                </a:lnTo>
                <a:lnTo>
                  <a:pt x="3819" y="31"/>
                </a:lnTo>
                <a:lnTo>
                  <a:pt x="3814" y="37"/>
                </a:lnTo>
                <a:lnTo>
                  <a:pt x="3814" y="31"/>
                </a:lnTo>
                <a:lnTo>
                  <a:pt x="3808" y="37"/>
                </a:lnTo>
                <a:lnTo>
                  <a:pt x="3803" y="37"/>
                </a:lnTo>
                <a:lnTo>
                  <a:pt x="3803" y="42"/>
                </a:lnTo>
                <a:lnTo>
                  <a:pt x="3798" y="42"/>
                </a:lnTo>
                <a:lnTo>
                  <a:pt x="3798" y="47"/>
                </a:lnTo>
                <a:lnTo>
                  <a:pt x="3798" y="52"/>
                </a:lnTo>
                <a:lnTo>
                  <a:pt x="3798" y="57"/>
                </a:lnTo>
                <a:lnTo>
                  <a:pt x="2276" y="2364"/>
                </a:lnTo>
                <a:lnTo>
                  <a:pt x="3829" y="156"/>
                </a:lnTo>
                <a:lnTo>
                  <a:pt x="3829" y="151"/>
                </a:lnTo>
                <a:lnTo>
                  <a:pt x="3834" y="151"/>
                </a:lnTo>
                <a:lnTo>
                  <a:pt x="3829" y="146"/>
                </a:lnTo>
                <a:lnTo>
                  <a:pt x="3834" y="146"/>
                </a:lnTo>
                <a:lnTo>
                  <a:pt x="3829" y="146"/>
                </a:lnTo>
                <a:lnTo>
                  <a:pt x="3829" y="140"/>
                </a:lnTo>
                <a:lnTo>
                  <a:pt x="3824" y="146"/>
                </a:lnTo>
                <a:lnTo>
                  <a:pt x="3824" y="151"/>
                </a:lnTo>
                <a:lnTo>
                  <a:pt x="3829" y="151"/>
                </a:lnTo>
                <a:lnTo>
                  <a:pt x="3829" y="156"/>
                </a:lnTo>
                <a:lnTo>
                  <a:pt x="2276" y="2364"/>
                </a:lnTo>
                <a:lnTo>
                  <a:pt x="3969" y="94"/>
                </a:lnTo>
                <a:lnTo>
                  <a:pt x="3969" y="89"/>
                </a:lnTo>
                <a:lnTo>
                  <a:pt x="3975" y="89"/>
                </a:lnTo>
                <a:lnTo>
                  <a:pt x="3969" y="89"/>
                </a:lnTo>
                <a:lnTo>
                  <a:pt x="3969" y="94"/>
                </a:lnTo>
                <a:lnTo>
                  <a:pt x="2276" y="2364"/>
                </a:lnTo>
                <a:lnTo>
                  <a:pt x="4333" y="2094"/>
                </a:lnTo>
                <a:lnTo>
                  <a:pt x="4338" y="2094"/>
                </a:lnTo>
                <a:lnTo>
                  <a:pt x="4343" y="2094"/>
                </a:lnTo>
                <a:lnTo>
                  <a:pt x="4343" y="2099"/>
                </a:lnTo>
                <a:lnTo>
                  <a:pt x="4349" y="2104"/>
                </a:lnTo>
                <a:lnTo>
                  <a:pt x="4354" y="2104"/>
                </a:lnTo>
                <a:lnTo>
                  <a:pt x="4359" y="2104"/>
                </a:lnTo>
                <a:lnTo>
                  <a:pt x="4354" y="2099"/>
                </a:lnTo>
                <a:lnTo>
                  <a:pt x="4359" y="2094"/>
                </a:lnTo>
                <a:lnTo>
                  <a:pt x="4364" y="2094"/>
                </a:lnTo>
                <a:lnTo>
                  <a:pt x="4354" y="2089"/>
                </a:lnTo>
                <a:lnTo>
                  <a:pt x="4359" y="2089"/>
                </a:lnTo>
                <a:lnTo>
                  <a:pt x="4364" y="2083"/>
                </a:lnTo>
                <a:lnTo>
                  <a:pt x="4364" y="2078"/>
                </a:lnTo>
                <a:lnTo>
                  <a:pt x="4354" y="2089"/>
                </a:lnTo>
                <a:lnTo>
                  <a:pt x="4349" y="2083"/>
                </a:lnTo>
                <a:lnTo>
                  <a:pt x="4349" y="2078"/>
                </a:lnTo>
                <a:lnTo>
                  <a:pt x="4349" y="2083"/>
                </a:lnTo>
                <a:lnTo>
                  <a:pt x="4343" y="2083"/>
                </a:lnTo>
                <a:lnTo>
                  <a:pt x="4343" y="2089"/>
                </a:lnTo>
                <a:lnTo>
                  <a:pt x="4333" y="2094"/>
                </a:lnTo>
                <a:lnTo>
                  <a:pt x="2276" y="2364"/>
                </a:lnTo>
                <a:lnTo>
                  <a:pt x="4369" y="2115"/>
                </a:lnTo>
                <a:lnTo>
                  <a:pt x="4364" y="2120"/>
                </a:lnTo>
                <a:lnTo>
                  <a:pt x="4354" y="2130"/>
                </a:lnTo>
                <a:lnTo>
                  <a:pt x="4354" y="2135"/>
                </a:lnTo>
                <a:lnTo>
                  <a:pt x="4354" y="2141"/>
                </a:lnTo>
                <a:lnTo>
                  <a:pt x="4338" y="2146"/>
                </a:lnTo>
                <a:lnTo>
                  <a:pt x="4349" y="2146"/>
                </a:lnTo>
                <a:lnTo>
                  <a:pt x="4354" y="2146"/>
                </a:lnTo>
                <a:lnTo>
                  <a:pt x="4354" y="2156"/>
                </a:lnTo>
                <a:lnTo>
                  <a:pt x="4359" y="2167"/>
                </a:lnTo>
                <a:lnTo>
                  <a:pt x="4364" y="2167"/>
                </a:lnTo>
                <a:lnTo>
                  <a:pt x="4364" y="2161"/>
                </a:lnTo>
                <a:lnTo>
                  <a:pt x="4369" y="2172"/>
                </a:lnTo>
                <a:lnTo>
                  <a:pt x="4380" y="2182"/>
                </a:lnTo>
                <a:lnTo>
                  <a:pt x="4385" y="2182"/>
                </a:lnTo>
                <a:lnTo>
                  <a:pt x="4395" y="2172"/>
                </a:lnTo>
                <a:lnTo>
                  <a:pt x="4390" y="2167"/>
                </a:lnTo>
                <a:lnTo>
                  <a:pt x="4385" y="2156"/>
                </a:lnTo>
                <a:lnTo>
                  <a:pt x="4385" y="2151"/>
                </a:lnTo>
                <a:lnTo>
                  <a:pt x="4390" y="2151"/>
                </a:lnTo>
                <a:lnTo>
                  <a:pt x="4395" y="2151"/>
                </a:lnTo>
                <a:lnTo>
                  <a:pt x="4395" y="2141"/>
                </a:lnTo>
                <a:lnTo>
                  <a:pt x="4385" y="2141"/>
                </a:lnTo>
                <a:lnTo>
                  <a:pt x="4390" y="2130"/>
                </a:lnTo>
                <a:lnTo>
                  <a:pt x="4395" y="2130"/>
                </a:lnTo>
                <a:lnTo>
                  <a:pt x="4395" y="2120"/>
                </a:lnTo>
                <a:lnTo>
                  <a:pt x="4375" y="2130"/>
                </a:lnTo>
                <a:lnTo>
                  <a:pt x="4375" y="2120"/>
                </a:lnTo>
                <a:lnTo>
                  <a:pt x="4375" y="2115"/>
                </a:lnTo>
                <a:lnTo>
                  <a:pt x="4369" y="2115"/>
                </a:lnTo>
                <a:lnTo>
                  <a:pt x="2276" y="2364"/>
                </a:lnTo>
                <a:lnTo>
                  <a:pt x="3315" y="899"/>
                </a:lnTo>
                <a:lnTo>
                  <a:pt x="3315" y="878"/>
                </a:lnTo>
                <a:lnTo>
                  <a:pt x="3310" y="857"/>
                </a:lnTo>
                <a:lnTo>
                  <a:pt x="3299" y="852"/>
                </a:lnTo>
                <a:lnTo>
                  <a:pt x="3284" y="842"/>
                </a:lnTo>
                <a:lnTo>
                  <a:pt x="3289" y="857"/>
                </a:lnTo>
                <a:lnTo>
                  <a:pt x="3294" y="889"/>
                </a:lnTo>
                <a:lnTo>
                  <a:pt x="3299" y="899"/>
                </a:lnTo>
                <a:lnTo>
                  <a:pt x="3304" y="904"/>
                </a:lnTo>
                <a:lnTo>
                  <a:pt x="3315" y="904"/>
                </a:lnTo>
                <a:lnTo>
                  <a:pt x="3315" y="899"/>
                </a:lnTo>
                <a:lnTo>
                  <a:pt x="2276" y="2364"/>
                </a:lnTo>
                <a:lnTo>
                  <a:pt x="3200" y="977"/>
                </a:lnTo>
                <a:lnTo>
                  <a:pt x="3206" y="992"/>
                </a:lnTo>
                <a:lnTo>
                  <a:pt x="3211" y="1003"/>
                </a:lnTo>
                <a:lnTo>
                  <a:pt x="3216" y="998"/>
                </a:lnTo>
                <a:lnTo>
                  <a:pt x="3226" y="972"/>
                </a:lnTo>
                <a:lnTo>
                  <a:pt x="3226" y="961"/>
                </a:lnTo>
                <a:lnTo>
                  <a:pt x="3206" y="946"/>
                </a:lnTo>
                <a:lnTo>
                  <a:pt x="3195" y="946"/>
                </a:lnTo>
                <a:lnTo>
                  <a:pt x="3190" y="946"/>
                </a:lnTo>
                <a:lnTo>
                  <a:pt x="3190" y="961"/>
                </a:lnTo>
                <a:lnTo>
                  <a:pt x="3200" y="977"/>
                </a:lnTo>
                <a:lnTo>
                  <a:pt x="2276" y="2364"/>
                </a:lnTo>
                <a:lnTo>
                  <a:pt x="3190" y="847"/>
                </a:lnTo>
                <a:lnTo>
                  <a:pt x="3195" y="857"/>
                </a:lnTo>
                <a:lnTo>
                  <a:pt x="3200" y="857"/>
                </a:lnTo>
                <a:lnTo>
                  <a:pt x="3200" y="852"/>
                </a:lnTo>
                <a:lnTo>
                  <a:pt x="3200" y="837"/>
                </a:lnTo>
                <a:lnTo>
                  <a:pt x="3195" y="831"/>
                </a:lnTo>
                <a:lnTo>
                  <a:pt x="3190" y="837"/>
                </a:lnTo>
                <a:lnTo>
                  <a:pt x="3185" y="842"/>
                </a:lnTo>
                <a:lnTo>
                  <a:pt x="3190" y="847"/>
                </a:lnTo>
                <a:lnTo>
                  <a:pt x="2276" y="2364"/>
                </a:lnTo>
                <a:lnTo>
                  <a:pt x="4369" y="2244"/>
                </a:lnTo>
                <a:lnTo>
                  <a:pt x="4364" y="2239"/>
                </a:lnTo>
                <a:lnTo>
                  <a:pt x="4359" y="2244"/>
                </a:lnTo>
                <a:lnTo>
                  <a:pt x="4354" y="2276"/>
                </a:lnTo>
                <a:lnTo>
                  <a:pt x="4349" y="2354"/>
                </a:lnTo>
                <a:lnTo>
                  <a:pt x="4349" y="2359"/>
                </a:lnTo>
                <a:lnTo>
                  <a:pt x="4354" y="2359"/>
                </a:lnTo>
                <a:lnTo>
                  <a:pt x="4369" y="2338"/>
                </a:lnTo>
                <a:lnTo>
                  <a:pt x="4375" y="2333"/>
                </a:lnTo>
                <a:lnTo>
                  <a:pt x="4375" y="2328"/>
                </a:lnTo>
                <a:lnTo>
                  <a:pt x="4369" y="2322"/>
                </a:lnTo>
                <a:lnTo>
                  <a:pt x="4369" y="2307"/>
                </a:lnTo>
                <a:lnTo>
                  <a:pt x="4369" y="2276"/>
                </a:lnTo>
                <a:lnTo>
                  <a:pt x="4369" y="2244"/>
                </a:lnTo>
                <a:lnTo>
                  <a:pt x="2276" y="2364"/>
                </a:lnTo>
                <a:lnTo>
                  <a:pt x="4385" y="1824"/>
                </a:lnTo>
                <a:lnTo>
                  <a:pt x="4380" y="1813"/>
                </a:lnTo>
                <a:lnTo>
                  <a:pt x="4380" y="1818"/>
                </a:lnTo>
                <a:lnTo>
                  <a:pt x="4369" y="1824"/>
                </a:lnTo>
                <a:lnTo>
                  <a:pt x="4369" y="1834"/>
                </a:lnTo>
                <a:lnTo>
                  <a:pt x="4375" y="1839"/>
                </a:lnTo>
                <a:lnTo>
                  <a:pt x="4390" y="1855"/>
                </a:lnTo>
                <a:lnTo>
                  <a:pt x="4395" y="1855"/>
                </a:lnTo>
                <a:lnTo>
                  <a:pt x="4395" y="1850"/>
                </a:lnTo>
                <a:lnTo>
                  <a:pt x="4380" y="1834"/>
                </a:lnTo>
                <a:lnTo>
                  <a:pt x="4375" y="1829"/>
                </a:lnTo>
                <a:lnTo>
                  <a:pt x="4380" y="1829"/>
                </a:lnTo>
                <a:lnTo>
                  <a:pt x="4385" y="1824"/>
                </a:lnTo>
                <a:lnTo>
                  <a:pt x="2276" y="2364"/>
                </a:lnTo>
                <a:lnTo>
                  <a:pt x="4380" y="385"/>
                </a:lnTo>
                <a:lnTo>
                  <a:pt x="4375" y="395"/>
                </a:lnTo>
                <a:lnTo>
                  <a:pt x="4380" y="405"/>
                </a:lnTo>
                <a:lnTo>
                  <a:pt x="4395" y="411"/>
                </a:lnTo>
                <a:lnTo>
                  <a:pt x="4395" y="353"/>
                </a:lnTo>
                <a:lnTo>
                  <a:pt x="4385" y="369"/>
                </a:lnTo>
                <a:lnTo>
                  <a:pt x="4380" y="385"/>
                </a:lnTo>
                <a:lnTo>
                  <a:pt x="2276" y="2364"/>
                </a:lnTo>
                <a:lnTo>
                  <a:pt x="4395" y="1434"/>
                </a:lnTo>
                <a:lnTo>
                  <a:pt x="4395" y="1424"/>
                </a:lnTo>
                <a:lnTo>
                  <a:pt x="4390" y="1424"/>
                </a:lnTo>
                <a:lnTo>
                  <a:pt x="4395" y="1434"/>
                </a:lnTo>
                <a:lnTo>
                  <a:pt x="2276" y="2364"/>
                </a:lnTo>
                <a:lnTo>
                  <a:pt x="3206" y="868"/>
                </a:lnTo>
                <a:lnTo>
                  <a:pt x="3216" y="868"/>
                </a:lnTo>
                <a:lnTo>
                  <a:pt x="3221" y="868"/>
                </a:lnTo>
                <a:lnTo>
                  <a:pt x="3216" y="863"/>
                </a:lnTo>
                <a:lnTo>
                  <a:pt x="3211" y="863"/>
                </a:lnTo>
                <a:lnTo>
                  <a:pt x="3221" y="857"/>
                </a:lnTo>
                <a:lnTo>
                  <a:pt x="3226" y="857"/>
                </a:lnTo>
                <a:lnTo>
                  <a:pt x="3221" y="852"/>
                </a:lnTo>
                <a:lnTo>
                  <a:pt x="3216" y="852"/>
                </a:lnTo>
                <a:lnTo>
                  <a:pt x="3216" y="847"/>
                </a:lnTo>
                <a:lnTo>
                  <a:pt x="3211" y="847"/>
                </a:lnTo>
                <a:lnTo>
                  <a:pt x="3211" y="852"/>
                </a:lnTo>
                <a:lnTo>
                  <a:pt x="3211" y="857"/>
                </a:lnTo>
                <a:lnTo>
                  <a:pt x="3206" y="863"/>
                </a:lnTo>
                <a:lnTo>
                  <a:pt x="3206" y="868"/>
                </a:lnTo>
                <a:lnTo>
                  <a:pt x="2276" y="2364"/>
                </a:lnTo>
                <a:lnTo>
                  <a:pt x="4375" y="1107"/>
                </a:lnTo>
                <a:lnTo>
                  <a:pt x="4380" y="1117"/>
                </a:lnTo>
                <a:lnTo>
                  <a:pt x="4390" y="1133"/>
                </a:lnTo>
                <a:lnTo>
                  <a:pt x="4390" y="1153"/>
                </a:lnTo>
                <a:lnTo>
                  <a:pt x="4375" y="1153"/>
                </a:lnTo>
                <a:lnTo>
                  <a:pt x="4369" y="1159"/>
                </a:lnTo>
                <a:lnTo>
                  <a:pt x="4375" y="1179"/>
                </a:lnTo>
                <a:lnTo>
                  <a:pt x="4380" y="1190"/>
                </a:lnTo>
                <a:lnTo>
                  <a:pt x="4395" y="1190"/>
                </a:lnTo>
                <a:lnTo>
                  <a:pt x="4395" y="1081"/>
                </a:lnTo>
                <a:lnTo>
                  <a:pt x="4375" y="1091"/>
                </a:lnTo>
                <a:lnTo>
                  <a:pt x="4369" y="1096"/>
                </a:lnTo>
                <a:lnTo>
                  <a:pt x="4375" y="1107"/>
                </a:lnTo>
                <a:lnTo>
                  <a:pt x="2276" y="2364"/>
                </a:lnTo>
                <a:lnTo>
                  <a:pt x="4390" y="2276"/>
                </a:lnTo>
                <a:lnTo>
                  <a:pt x="4395" y="2276"/>
                </a:lnTo>
                <a:lnTo>
                  <a:pt x="4395" y="2250"/>
                </a:lnTo>
                <a:lnTo>
                  <a:pt x="4385" y="2255"/>
                </a:lnTo>
                <a:lnTo>
                  <a:pt x="4380" y="2265"/>
                </a:lnTo>
                <a:lnTo>
                  <a:pt x="4385" y="2276"/>
                </a:lnTo>
                <a:lnTo>
                  <a:pt x="4385" y="2281"/>
                </a:lnTo>
                <a:lnTo>
                  <a:pt x="4390" y="2276"/>
                </a:lnTo>
                <a:lnTo>
                  <a:pt x="2276" y="2364"/>
                </a:lnTo>
                <a:lnTo>
                  <a:pt x="4177" y="1086"/>
                </a:lnTo>
                <a:lnTo>
                  <a:pt x="4177" y="1107"/>
                </a:lnTo>
                <a:lnTo>
                  <a:pt x="4182" y="1091"/>
                </a:lnTo>
                <a:lnTo>
                  <a:pt x="4177" y="1086"/>
                </a:lnTo>
                <a:lnTo>
                  <a:pt x="2276" y="2364"/>
                </a:lnTo>
                <a:lnTo>
                  <a:pt x="4240" y="972"/>
                </a:lnTo>
                <a:lnTo>
                  <a:pt x="4229" y="966"/>
                </a:lnTo>
                <a:lnTo>
                  <a:pt x="4229" y="972"/>
                </a:lnTo>
                <a:lnTo>
                  <a:pt x="4234" y="982"/>
                </a:lnTo>
                <a:lnTo>
                  <a:pt x="4234" y="987"/>
                </a:lnTo>
                <a:lnTo>
                  <a:pt x="4240" y="998"/>
                </a:lnTo>
                <a:lnTo>
                  <a:pt x="4240" y="1008"/>
                </a:lnTo>
                <a:lnTo>
                  <a:pt x="4240" y="1013"/>
                </a:lnTo>
                <a:lnTo>
                  <a:pt x="4240" y="1018"/>
                </a:lnTo>
                <a:lnTo>
                  <a:pt x="4240" y="1013"/>
                </a:lnTo>
                <a:lnTo>
                  <a:pt x="4240" y="972"/>
                </a:lnTo>
                <a:lnTo>
                  <a:pt x="2276" y="2364"/>
                </a:lnTo>
                <a:lnTo>
                  <a:pt x="4224" y="998"/>
                </a:lnTo>
                <a:lnTo>
                  <a:pt x="4219" y="1013"/>
                </a:lnTo>
                <a:lnTo>
                  <a:pt x="4214" y="1070"/>
                </a:lnTo>
                <a:lnTo>
                  <a:pt x="4214" y="1086"/>
                </a:lnTo>
                <a:lnTo>
                  <a:pt x="4219" y="1086"/>
                </a:lnTo>
                <a:lnTo>
                  <a:pt x="4224" y="998"/>
                </a:lnTo>
                <a:lnTo>
                  <a:pt x="2276" y="2364"/>
                </a:lnTo>
                <a:lnTo>
                  <a:pt x="4234" y="1065"/>
                </a:lnTo>
                <a:lnTo>
                  <a:pt x="4240" y="1055"/>
                </a:lnTo>
                <a:lnTo>
                  <a:pt x="4234" y="1024"/>
                </a:lnTo>
                <a:lnTo>
                  <a:pt x="4234" y="1018"/>
                </a:lnTo>
                <a:lnTo>
                  <a:pt x="4229" y="1039"/>
                </a:lnTo>
                <a:lnTo>
                  <a:pt x="4219" y="1070"/>
                </a:lnTo>
                <a:lnTo>
                  <a:pt x="4219" y="1086"/>
                </a:lnTo>
                <a:lnTo>
                  <a:pt x="4229" y="1081"/>
                </a:lnTo>
                <a:lnTo>
                  <a:pt x="4229" y="1091"/>
                </a:lnTo>
                <a:lnTo>
                  <a:pt x="4229" y="1102"/>
                </a:lnTo>
                <a:lnTo>
                  <a:pt x="4229" y="1096"/>
                </a:lnTo>
                <a:lnTo>
                  <a:pt x="4234" y="1065"/>
                </a:lnTo>
                <a:lnTo>
                  <a:pt x="2276" y="2364"/>
                </a:lnTo>
                <a:lnTo>
                  <a:pt x="4156" y="1003"/>
                </a:lnTo>
                <a:lnTo>
                  <a:pt x="4162" y="1013"/>
                </a:lnTo>
                <a:lnTo>
                  <a:pt x="4162" y="1003"/>
                </a:lnTo>
                <a:lnTo>
                  <a:pt x="4162" y="998"/>
                </a:lnTo>
                <a:lnTo>
                  <a:pt x="4156" y="1003"/>
                </a:lnTo>
                <a:lnTo>
                  <a:pt x="2276" y="2364"/>
                </a:lnTo>
                <a:lnTo>
                  <a:pt x="4203" y="1138"/>
                </a:lnTo>
                <a:lnTo>
                  <a:pt x="4214" y="1190"/>
                </a:lnTo>
                <a:lnTo>
                  <a:pt x="4214" y="1185"/>
                </a:lnTo>
                <a:lnTo>
                  <a:pt x="4203" y="1122"/>
                </a:lnTo>
                <a:lnTo>
                  <a:pt x="4203" y="1138"/>
                </a:lnTo>
                <a:lnTo>
                  <a:pt x="2276" y="2364"/>
                </a:lnTo>
                <a:lnTo>
                  <a:pt x="4167" y="1159"/>
                </a:lnTo>
                <a:lnTo>
                  <a:pt x="4156" y="1050"/>
                </a:lnTo>
                <a:lnTo>
                  <a:pt x="4162" y="1143"/>
                </a:lnTo>
                <a:lnTo>
                  <a:pt x="4167" y="1159"/>
                </a:lnTo>
                <a:lnTo>
                  <a:pt x="2276" y="2364"/>
                </a:lnTo>
                <a:lnTo>
                  <a:pt x="4110" y="909"/>
                </a:lnTo>
                <a:lnTo>
                  <a:pt x="4110" y="894"/>
                </a:lnTo>
                <a:lnTo>
                  <a:pt x="4104" y="904"/>
                </a:lnTo>
                <a:lnTo>
                  <a:pt x="4110" y="909"/>
                </a:lnTo>
                <a:lnTo>
                  <a:pt x="2276" y="2364"/>
                </a:lnTo>
                <a:lnTo>
                  <a:pt x="4146" y="961"/>
                </a:lnTo>
                <a:lnTo>
                  <a:pt x="4146" y="972"/>
                </a:lnTo>
                <a:lnTo>
                  <a:pt x="4151" y="951"/>
                </a:lnTo>
                <a:lnTo>
                  <a:pt x="4146" y="940"/>
                </a:lnTo>
                <a:lnTo>
                  <a:pt x="4141" y="935"/>
                </a:lnTo>
                <a:lnTo>
                  <a:pt x="4141" y="956"/>
                </a:lnTo>
                <a:lnTo>
                  <a:pt x="4146" y="982"/>
                </a:lnTo>
                <a:lnTo>
                  <a:pt x="4146" y="977"/>
                </a:lnTo>
                <a:lnTo>
                  <a:pt x="4146" y="972"/>
                </a:lnTo>
                <a:lnTo>
                  <a:pt x="4146" y="961"/>
                </a:lnTo>
                <a:lnTo>
                  <a:pt x="2276" y="2364"/>
                </a:lnTo>
                <a:lnTo>
                  <a:pt x="3741" y="63"/>
                </a:lnTo>
                <a:lnTo>
                  <a:pt x="3736" y="68"/>
                </a:lnTo>
                <a:lnTo>
                  <a:pt x="3741" y="68"/>
                </a:lnTo>
                <a:lnTo>
                  <a:pt x="3741" y="63"/>
                </a:lnTo>
                <a:lnTo>
                  <a:pt x="2276" y="2364"/>
                </a:lnTo>
                <a:lnTo>
                  <a:pt x="3730" y="31"/>
                </a:lnTo>
                <a:lnTo>
                  <a:pt x="3730" y="37"/>
                </a:lnTo>
                <a:lnTo>
                  <a:pt x="3736" y="42"/>
                </a:lnTo>
                <a:lnTo>
                  <a:pt x="3736" y="37"/>
                </a:lnTo>
                <a:lnTo>
                  <a:pt x="3741" y="37"/>
                </a:lnTo>
                <a:lnTo>
                  <a:pt x="3746" y="31"/>
                </a:lnTo>
                <a:lnTo>
                  <a:pt x="3746" y="26"/>
                </a:lnTo>
                <a:lnTo>
                  <a:pt x="3746" y="21"/>
                </a:lnTo>
                <a:lnTo>
                  <a:pt x="3746" y="16"/>
                </a:lnTo>
                <a:lnTo>
                  <a:pt x="3741" y="16"/>
                </a:lnTo>
                <a:lnTo>
                  <a:pt x="3736" y="16"/>
                </a:lnTo>
                <a:lnTo>
                  <a:pt x="3736" y="21"/>
                </a:lnTo>
                <a:lnTo>
                  <a:pt x="3730" y="21"/>
                </a:lnTo>
                <a:lnTo>
                  <a:pt x="3730" y="26"/>
                </a:lnTo>
                <a:lnTo>
                  <a:pt x="3730" y="31"/>
                </a:lnTo>
                <a:lnTo>
                  <a:pt x="2276" y="2364"/>
                </a:lnTo>
                <a:lnTo>
                  <a:pt x="3777" y="37"/>
                </a:lnTo>
                <a:lnTo>
                  <a:pt x="3777" y="42"/>
                </a:lnTo>
                <a:lnTo>
                  <a:pt x="3782" y="42"/>
                </a:lnTo>
                <a:lnTo>
                  <a:pt x="3782" y="37"/>
                </a:lnTo>
                <a:lnTo>
                  <a:pt x="3777" y="37"/>
                </a:lnTo>
                <a:lnTo>
                  <a:pt x="2276" y="2364"/>
                </a:lnTo>
                <a:lnTo>
                  <a:pt x="4037" y="265"/>
                </a:lnTo>
                <a:lnTo>
                  <a:pt x="4037" y="270"/>
                </a:lnTo>
                <a:lnTo>
                  <a:pt x="4042" y="270"/>
                </a:lnTo>
                <a:lnTo>
                  <a:pt x="4042" y="265"/>
                </a:lnTo>
                <a:lnTo>
                  <a:pt x="4037" y="265"/>
                </a:lnTo>
                <a:lnTo>
                  <a:pt x="2276" y="2364"/>
                </a:lnTo>
                <a:lnTo>
                  <a:pt x="4307" y="961"/>
                </a:lnTo>
                <a:lnTo>
                  <a:pt x="4281" y="1102"/>
                </a:lnTo>
                <a:lnTo>
                  <a:pt x="4271" y="1081"/>
                </a:lnTo>
                <a:lnTo>
                  <a:pt x="4271" y="1091"/>
                </a:lnTo>
                <a:lnTo>
                  <a:pt x="4271" y="1096"/>
                </a:lnTo>
                <a:lnTo>
                  <a:pt x="4271" y="1091"/>
                </a:lnTo>
                <a:lnTo>
                  <a:pt x="4266" y="1086"/>
                </a:lnTo>
                <a:lnTo>
                  <a:pt x="4271" y="1133"/>
                </a:lnTo>
                <a:lnTo>
                  <a:pt x="4271" y="1148"/>
                </a:lnTo>
                <a:lnTo>
                  <a:pt x="4276" y="1143"/>
                </a:lnTo>
                <a:lnTo>
                  <a:pt x="4276" y="1133"/>
                </a:lnTo>
                <a:lnTo>
                  <a:pt x="4281" y="1164"/>
                </a:lnTo>
                <a:lnTo>
                  <a:pt x="4286" y="1190"/>
                </a:lnTo>
                <a:lnTo>
                  <a:pt x="4286" y="1247"/>
                </a:lnTo>
                <a:lnTo>
                  <a:pt x="4286" y="1263"/>
                </a:lnTo>
                <a:lnTo>
                  <a:pt x="4292" y="1257"/>
                </a:lnTo>
                <a:lnTo>
                  <a:pt x="4292" y="1268"/>
                </a:lnTo>
                <a:lnTo>
                  <a:pt x="4292" y="1257"/>
                </a:lnTo>
                <a:lnTo>
                  <a:pt x="4292" y="1237"/>
                </a:lnTo>
                <a:lnTo>
                  <a:pt x="4302" y="1273"/>
                </a:lnTo>
                <a:lnTo>
                  <a:pt x="4307" y="1263"/>
                </a:lnTo>
                <a:lnTo>
                  <a:pt x="4312" y="1242"/>
                </a:lnTo>
                <a:lnTo>
                  <a:pt x="4312" y="1200"/>
                </a:lnTo>
                <a:lnTo>
                  <a:pt x="4302" y="1148"/>
                </a:lnTo>
                <a:lnTo>
                  <a:pt x="4297" y="1122"/>
                </a:lnTo>
                <a:lnTo>
                  <a:pt x="4281" y="1102"/>
                </a:lnTo>
                <a:lnTo>
                  <a:pt x="4312" y="956"/>
                </a:lnTo>
                <a:lnTo>
                  <a:pt x="4307" y="961"/>
                </a:lnTo>
                <a:lnTo>
                  <a:pt x="2276" y="2364"/>
                </a:lnTo>
                <a:lnTo>
                  <a:pt x="4276" y="1034"/>
                </a:lnTo>
                <a:lnTo>
                  <a:pt x="4276" y="1013"/>
                </a:lnTo>
                <a:lnTo>
                  <a:pt x="4271" y="998"/>
                </a:lnTo>
                <a:lnTo>
                  <a:pt x="4255" y="982"/>
                </a:lnTo>
                <a:lnTo>
                  <a:pt x="4240" y="972"/>
                </a:lnTo>
                <a:lnTo>
                  <a:pt x="4245" y="987"/>
                </a:lnTo>
                <a:lnTo>
                  <a:pt x="4245" y="1003"/>
                </a:lnTo>
                <a:lnTo>
                  <a:pt x="4245" y="998"/>
                </a:lnTo>
                <a:lnTo>
                  <a:pt x="4250" y="982"/>
                </a:lnTo>
                <a:lnTo>
                  <a:pt x="4250" y="998"/>
                </a:lnTo>
                <a:lnTo>
                  <a:pt x="4250" y="1024"/>
                </a:lnTo>
                <a:lnTo>
                  <a:pt x="4245" y="1050"/>
                </a:lnTo>
                <a:lnTo>
                  <a:pt x="4250" y="1060"/>
                </a:lnTo>
                <a:lnTo>
                  <a:pt x="4255" y="1055"/>
                </a:lnTo>
                <a:lnTo>
                  <a:pt x="4255" y="1086"/>
                </a:lnTo>
                <a:lnTo>
                  <a:pt x="4260" y="1122"/>
                </a:lnTo>
                <a:lnTo>
                  <a:pt x="4260" y="1128"/>
                </a:lnTo>
                <a:lnTo>
                  <a:pt x="4260" y="1122"/>
                </a:lnTo>
                <a:lnTo>
                  <a:pt x="4260" y="1107"/>
                </a:lnTo>
                <a:lnTo>
                  <a:pt x="4260" y="1060"/>
                </a:lnTo>
                <a:lnTo>
                  <a:pt x="4260" y="1050"/>
                </a:lnTo>
                <a:lnTo>
                  <a:pt x="4266" y="1070"/>
                </a:lnTo>
                <a:lnTo>
                  <a:pt x="4276" y="1034"/>
                </a:lnTo>
                <a:lnTo>
                  <a:pt x="2276" y="2364"/>
                </a:lnTo>
                <a:lnTo>
                  <a:pt x="4307" y="1361"/>
                </a:lnTo>
                <a:lnTo>
                  <a:pt x="4307" y="1382"/>
                </a:lnTo>
                <a:lnTo>
                  <a:pt x="4307" y="1372"/>
                </a:lnTo>
                <a:lnTo>
                  <a:pt x="4307" y="1361"/>
                </a:lnTo>
                <a:lnTo>
                  <a:pt x="2276" y="2364"/>
                </a:lnTo>
                <a:lnTo>
                  <a:pt x="4286" y="1263"/>
                </a:lnTo>
                <a:lnTo>
                  <a:pt x="4281" y="1190"/>
                </a:lnTo>
                <a:lnTo>
                  <a:pt x="4286" y="1252"/>
                </a:lnTo>
                <a:lnTo>
                  <a:pt x="4286" y="1263"/>
                </a:lnTo>
                <a:lnTo>
                  <a:pt x="2276" y="2364"/>
                </a:lnTo>
                <a:lnTo>
                  <a:pt x="31" y="1434"/>
                </a:lnTo>
                <a:lnTo>
                  <a:pt x="37" y="1434"/>
                </a:lnTo>
                <a:lnTo>
                  <a:pt x="37" y="1429"/>
                </a:lnTo>
                <a:lnTo>
                  <a:pt x="31" y="1434"/>
                </a:lnTo>
                <a:lnTo>
                  <a:pt x="2276" y="2364"/>
                </a:lnTo>
                <a:lnTo>
                  <a:pt x="16" y="1418"/>
                </a:lnTo>
                <a:lnTo>
                  <a:pt x="16" y="1413"/>
                </a:lnTo>
                <a:lnTo>
                  <a:pt x="0" y="1418"/>
                </a:lnTo>
                <a:lnTo>
                  <a:pt x="0" y="1429"/>
                </a:lnTo>
                <a:lnTo>
                  <a:pt x="11" y="1424"/>
                </a:lnTo>
                <a:lnTo>
                  <a:pt x="16" y="1418"/>
                </a:lnTo>
                <a:lnTo>
                  <a:pt x="2276" y="2364"/>
                </a:lnTo>
                <a:lnTo>
                  <a:pt x="11" y="1424"/>
                </a:lnTo>
                <a:lnTo>
                  <a:pt x="16" y="1424"/>
                </a:lnTo>
                <a:lnTo>
                  <a:pt x="21" y="1418"/>
                </a:lnTo>
                <a:lnTo>
                  <a:pt x="11" y="1424"/>
                </a:lnTo>
                <a:lnTo>
                  <a:pt x="2276" y="2364"/>
                </a:lnTo>
                <a:lnTo>
                  <a:pt x="11" y="1424"/>
                </a:lnTo>
                <a:lnTo>
                  <a:pt x="16" y="1418"/>
                </a:lnTo>
                <a:lnTo>
                  <a:pt x="16" y="1424"/>
                </a:lnTo>
                <a:lnTo>
                  <a:pt x="11" y="1424"/>
                </a:lnTo>
                <a:lnTo>
                  <a:pt x="2276" y="2364"/>
                </a:lnTo>
                <a:lnTo>
                  <a:pt x="63" y="1450"/>
                </a:lnTo>
                <a:lnTo>
                  <a:pt x="52" y="1455"/>
                </a:lnTo>
                <a:lnTo>
                  <a:pt x="57" y="1455"/>
                </a:lnTo>
                <a:lnTo>
                  <a:pt x="63" y="1450"/>
                </a:lnTo>
                <a:lnTo>
                  <a:pt x="2276" y="2364"/>
                </a:lnTo>
                <a:lnTo>
                  <a:pt x="42" y="1434"/>
                </a:lnTo>
                <a:lnTo>
                  <a:pt x="52" y="1429"/>
                </a:lnTo>
                <a:lnTo>
                  <a:pt x="57" y="1429"/>
                </a:lnTo>
                <a:lnTo>
                  <a:pt x="52" y="1429"/>
                </a:lnTo>
                <a:lnTo>
                  <a:pt x="42" y="1434"/>
                </a:lnTo>
                <a:lnTo>
                  <a:pt x="2276" y="2364"/>
                </a:lnTo>
                <a:lnTo>
                  <a:pt x="135" y="1476"/>
                </a:lnTo>
                <a:lnTo>
                  <a:pt x="125" y="1481"/>
                </a:lnTo>
                <a:lnTo>
                  <a:pt x="130" y="1481"/>
                </a:lnTo>
                <a:lnTo>
                  <a:pt x="135" y="1476"/>
                </a:lnTo>
                <a:lnTo>
                  <a:pt x="2276" y="2364"/>
                </a:lnTo>
                <a:lnTo>
                  <a:pt x="0" y="1450"/>
                </a:lnTo>
                <a:lnTo>
                  <a:pt x="5" y="1444"/>
                </a:lnTo>
                <a:lnTo>
                  <a:pt x="16" y="1444"/>
                </a:lnTo>
                <a:lnTo>
                  <a:pt x="16" y="1439"/>
                </a:lnTo>
                <a:lnTo>
                  <a:pt x="0" y="1450"/>
                </a:lnTo>
                <a:lnTo>
                  <a:pt x="2276" y="2364"/>
                </a:lnTo>
                <a:lnTo>
                  <a:pt x="42" y="1408"/>
                </a:lnTo>
                <a:lnTo>
                  <a:pt x="47" y="1403"/>
                </a:lnTo>
                <a:lnTo>
                  <a:pt x="42" y="1403"/>
                </a:lnTo>
                <a:lnTo>
                  <a:pt x="42" y="1408"/>
                </a:lnTo>
                <a:lnTo>
                  <a:pt x="2276" y="2364"/>
                </a:lnTo>
                <a:lnTo>
                  <a:pt x="229" y="1330"/>
                </a:lnTo>
                <a:lnTo>
                  <a:pt x="229" y="1325"/>
                </a:lnTo>
                <a:lnTo>
                  <a:pt x="224" y="1325"/>
                </a:lnTo>
                <a:lnTo>
                  <a:pt x="218" y="1330"/>
                </a:lnTo>
                <a:lnTo>
                  <a:pt x="213" y="1335"/>
                </a:lnTo>
                <a:lnTo>
                  <a:pt x="218" y="1335"/>
                </a:lnTo>
                <a:lnTo>
                  <a:pt x="213" y="1335"/>
                </a:lnTo>
                <a:lnTo>
                  <a:pt x="218" y="1335"/>
                </a:lnTo>
                <a:lnTo>
                  <a:pt x="224" y="1335"/>
                </a:lnTo>
                <a:lnTo>
                  <a:pt x="229" y="1330"/>
                </a:lnTo>
                <a:lnTo>
                  <a:pt x="2276" y="2364"/>
                </a:lnTo>
                <a:lnTo>
                  <a:pt x="156" y="1387"/>
                </a:lnTo>
                <a:lnTo>
                  <a:pt x="161" y="1387"/>
                </a:lnTo>
                <a:lnTo>
                  <a:pt x="161" y="1382"/>
                </a:lnTo>
                <a:lnTo>
                  <a:pt x="166" y="1377"/>
                </a:lnTo>
                <a:lnTo>
                  <a:pt x="161" y="1377"/>
                </a:lnTo>
                <a:lnTo>
                  <a:pt x="156" y="1377"/>
                </a:lnTo>
                <a:lnTo>
                  <a:pt x="151" y="1377"/>
                </a:lnTo>
                <a:lnTo>
                  <a:pt x="151" y="1382"/>
                </a:lnTo>
                <a:lnTo>
                  <a:pt x="146" y="1382"/>
                </a:lnTo>
                <a:lnTo>
                  <a:pt x="146" y="1387"/>
                </a:lnTo>
                <a:lnTo>
                  <a:pt x="146" y="1392"/>
                </a:lnTo>
                <a:lnTo>
                  <a:pt x="146" y="1387"/>
                </a:lnTo>
                <a:lnTo>
                  <a:pt x="146" y="1392"/>
                </a:lnTo>
                <a:lnTo>
                  <a:pt x="151" y="1392"/>
                </a:lnTo>
                <a:lnTo>
                  <a:pt x="151" y="1387"/>
                </a:lnTo>
                <a:lnTo>
                  <a:pt x="151" y="1392"/>
                </a:lnTo>
                <a:lnTo>
                  <a:pt x="151" y="1387"/>
                </a:lnTo>
                <a:lnTo>
                  <a:pt x="156" y="1387"/>
                </a:lnTo>
                <a:lnTo>
                  <a:pt x="2276" y="2364"/>
                </a:lnTo>
                <a:lnTo>
                  <a:pt x="172" y="1398"/>
                </a:lnTo>
                <a:lnTo>
                  <a:pt x="166" y="1403"/>
                </a:lnTo>
                <a:lnTo>
                  <a:pt x="156" y="1408"/>
                </a:lnTo>
                <a:lnTo>
                  <a:pt x="161" y="1408"/>
                </a:lnTo>
                <a:lnTo>
                  <a:pt x="161" y="1413"/>
                </a:lnTo>
                <a:lnTo>
                  <a:pt x="166" y="1408"/>
                </a:lnTo>
                <a:lnTo>
                  <a:pt x="161" y="1408"/>
                </a:lnTo>
                <a:lnTo>
                  <a:pt x="172" y="1403"/>
                </a:lnTo>
                <a:lnTo>
                  <a:pt x="172" y="1398"/>
                </a:lnTo>
                <a:lnTo>
                  <a:pt x="2276" y="2364"/>
                </a:lnTo>
                <a:lnTo>
                  <a:pt x="146" y="1341"/>
                </a:lnTo>
                <a:lnTo>
                  <a:pt x="151" y="1341"/>
                </a:lnTo>
                <a:lnTo>
                  <a:pt x="151" y="1335"/>
                </a:lnTo>
                <a:lnTo>
                  <a:pt x="156" y="1335"/>
                </a:lnTo>
                <a:lnTo>
                  <a:pt x="151" y="1335"/>
                </a:lnTo>
                <a:lnTo>
                  <a:pt x="146" y="1335"/>
                </a:lnTo>
                <a:lnTo>
                  <a:pt x="146" y="1341"/>
                </a:lnTo>
                <a:lnTo>
                  <a:pt x="2276" y="2364"/>
                </a:lnTo>
                <a:lnTo>
                  <a:pt x="94" y="1429"/>
                </a:lnTo>
                <a:lnTo>
                  <a:pt x="99" y="1429"/>
                </a:lnTo>
                <a:lnTo>
                  <a:pt x="99" y="1424"/>
                </a:lnTo>
                <a:lnTo>
                  <a:pt x="99" y="1418"/>
                </a:lnTo>
                <a:lnTo>
                  <a:pt x="89" y="1424"/>
                </a:lnTo>
                <a:lnTo>
                  <a:pt x="89" y="1429"/>
                </a:lnTo>
                <a:lnTo>
                  <a:pt x="83" y="1429"/>
                </a:lnTo>
                <a:lnTo>
                  <a:pt x="89" y="1429"/>
                </a:lnTo>
                <a:lnTo>
                  <a:pt x="94" y="1429"/>
                </a:lnTo>
                <a:lnTo>
                  <a:pt x="2276" y="2364"/>
                </a:lnTo>
                <a:lnTo>
                  <a:pt x="125" y="1418"/>
                </a:lnTo>
                <a:lnTo>
                  <a:pt x="114" y="1429"/>
                </a:lnTo>
                <a:lnTo>
                  <a:pt x="114" y="1424"/>
                </a:lnTo>
                <a:lnTo>
                  <a:pt x="114" y="1429"/>
                </a:lnTo>
                <a:lnTo>
                  <a:pt x="99" y="1429"/>
                </a:lnTo>
                <a:lnTo>
                  <a:pt x="99" y="1434"/>
                </a:lnTo>
                <a:lnTo>
                  <a:pt x="94" y="1434"/>
                </a:lnTo>
                <a:lnTo>
                  <a:pt x="99" y="1434"/>
                </a:lnTo>
                <a:lnTo>
                  <a:pt x="94" y="1439"/>
                </a:lnTo>
                <a:lnTo>
                  <a:pt x="99" y="1439"/>
                </a:lnTo>
                <a:lnTo>
                  <a:pt x="109" y="1434"/>
                </a:lnTo>
                <a:lnTo>
                  <a:pt x="114" y="1429"/>
                </a:lnTo>
                <a:lnTo>
                  <a:pt x="125" y="1424"/>
                </a:lnTo>
                <a:lnTo>
                  <a:pt x="125" y="1418"/>
                </a:lnTo>
                <a:lnTo>
                  <a:pt x="2276" y="2364"/>
                </a:lnTo>
                <a:lnTo>
                  <a:pt x="166" y="1341"/>
                </a:lnTo>
                <a:lnTo>
                  <a:pt x="166" y="1335"/>
                </a:lnTo>
                <a:lnTo>
                  <a:pt x="161" y="1335"/>
                </a:lnTo>
                <a:lnTo>
                  <a:pt x="156" y="1335"/>
                </a:lnTo>
                <a:lnTo>
                  <a:pt x="156" y="1341"/>
                </a:lnTo>
                <a:lnTo>
                  <a:pt x="151" y="1341"/>
                </a:lnTo>
                <a:lnTo>
                  <a:pt x="156" y="1346"/>
                </a:lnTo>
                <a:lnTo>
                  <a:pt x="161" y="1346"/>
                </a:lnTo>
                <a:lnTo>
                  <a:pt x="166" y="1341"/>
                </a:lnTo>
                <a:lnTo>
                  <a:pt x="2276" y="2364"/>
                </a:lnTo>
                <a:lnTo>
                  <a:pt x="114" y="1387"/>
                </a:lnTo>
                <a:lnTo>
                  <a:pt x="120" y="1387"/>
                </a:lnTo>
                <a:lnTo>
                  <a:pt x="125" y="1387"/>
                </a:lnTo>
                <a:lnTo>
                  <a:pt x="130" y="1382"/>
                </a:lnTo>
                <a:lnTo>
                  <a:pt x="135" y="1377"/>
                </a:lnTo>
                <a:lnTo>
                  <a:pt x="125" y="1377"/>
                </a:lnTo>
                <a:lnTo>
                  <a:pt x="120" y="1382"/>
                </a:lnTo>
                <a:lnTo>
                  <a:pt x="114" y="1382"/>
                </a:lnTo>
                <a:lnTo>
                  <a:pt x="114" y="1387"/>
                </a:lnTo>
                <a:lnTo>
                  <a:pt x="2276" y="2364"/>
                </a:lnTo>
                <a:lnTo>
                  <a:pt x="3076" y="2359"/>
                </a:lnTo>
                <a:lnTo>
                  <a:pt x="3081" y="2338"/>
                </a:lnTo>
                <a:lnTo>
                  <a:pt x="3081" y="2328"/>
                </a:lnTo>
                <a:lnTo>
                  <a:pt x="3071" y="2317"/>
                </a:lnTo>
                <a:lnTo>
                  <a:pt x="3065" y="2317"/>
                </a:lnTo>
                <a:lnTo>
                  <a:pt x="3065" y="2343"/>
                </a:lnTo>
                <a:lnTo>
                  <a:pt x="3071" y="2359"/>
                </a:lnTo>
                <a:lnTo>
                  <a:pt x="3076" y="2359"/>
                </a:lnTo>
                <a:lnTo>
                  <a:pt x="2276" y="2364"/>
                </a:lnTo>
                <a:lnTo>
                  <a:pt x="3200" y="1990"/>
                </a:lnTo>
                <a:lnTo>
                  <a:pt x="3195" y="2000"/>
                </a:lnTo>
                <a:lnTo>
                  <a:pt x="3195" y="2011"/>
                </a:lnTo>
                <a:lnTo>
                  <a:pt x="3211" y="1985"/>
                </a:lnTo>
                <a:lnTo>
                  <a:pt x="3200" y="1990"/>
                </a:lnTo>
                <a:lnTo>
                  <a:pt x="2276" y="2364"/>
                </a:lnTo>
                <a:lnTo>
                  <a:pt x="3221" y="2016"/>
                </a:lnTo>
                <a:lnTo>
                  <a:pt x="3200" y="2021"/>
                </a:lnTo>
                <a:lnTo>
                  <a:pt x="3206" y="2031"/>
                </a:lnTo>
                <a:lnTo>
                  <a:pt x="3221" y="2016"/>
                </a:lnTo>
                <a:lnTo>
                  <a:pt x="2276" y="2364"/>
                </a:lnTo>
                <a:lnTo>
                  <a:pt x="3206" y="1912"/>
                </a:lnTo>
                <a:lnTo>
                  <a:pt x="3185" y="1912"/>
                </a:lnTo>
                <a:lnTo>
                  <a:pt x="3175" y="1902"/>
                </a:lnTo>
                <a:lnTo>
                  <a:pt x="3169" y="1896"/>
                </a:lnTo>
                <a:lnTo>
                  <a:pt x="3169" y="1907"/>
                </a:lnTo>
                <a:lnTo>
                  <a:pt x="3175" y="1917"/>
                </a:lnTo>
                <a:lnTo>
                  <a:pt x="3180" y="1933"/>
                </a:lnTo>
                <a:lnTo>
                  <a:pt x="3185" y="1948"/>
                </a:lnTo>
                <a:lnTo>
                  <a:pt x="3180" y="1969"/>
                </a:lnTo>
                <a:lnTo>
                  <a:pt x="3180" y="1979"/>
                </a:lnTo>
                <a:lnTo>
                  <a:pt x="3190" y="1969"/>
                </a:lnTo>
                <a:lnTo>
                  <a:pt x="3195" y="1964"/>
                </a:lnTo>
                <a:lnTo>
                  <a:pt x="3206" y="1964"/>
                </a:lnTo>
                <a:lnTo>
                  <a:pt x="3211" y="1969"/>
                </a:lnTo>
                <a:lnTo>
                  <a:pt x="3216" y="1964"/>
                </a:lnTo>
                <a:lnTo>
                  <a:pt x="3226" y="1954"/>
                </a:lnTo>
                <a:lnTo>
                  <a:pt x="3237" y="1938"/>
                </a:lnTo>
                <a:lnTo>
                  <a:pt x="3232" y="1933"/>
                </a:lnTo>
                <a:lnTo>
                  <a:pt x="3226" y="1938"/>
                </a:lnTo>
                <a:lnTo>
                  <a:pt x="3211" y="1948"/>
                </a:lnTo>
                <a:lnTo>
                  <a:pt x="3211" y="1943"/>
                </a:lnTo>
                <a:lnTo>
                  <a:pt x="3211" y="1938"/>
                </a:lnTo>
                <a:lnTo>
                  <a:pt x="3221" y="1907"/>
                </a:lnTo>
                <a:lnTo>
                  <a:pt x="3206" y="1912"/>
                </a:lnTo>
                <a:lnTo>
                  <a:pt x="2276" y="2364"/>
                </a:lnTo>
                <a:lnTo>
                  <a:pt x="322" y="2322"/>
                </a:lnTo>
                <a:lnTo>
                  <a:pt x="327" y="2317"/>
                </a:lnTo>
                <a:lnTo>
                  <a:pt x="327" y="2302"/>
                </a:lnTo>
                <a:lnTo>
                  <a:pt x="327" y="2291"/>
                </a:lnTo>
                <a:lnTo>
                  <a:pt x="322" y="2307"/>
                </a:lnTo>
                <a:lnTo>
                  <a:pt x="322" y="2322"/>
                </a:lnTo>
                <a:lnTo>
                  <a:pt x="2276" y="2364"/>
                </a:lnTo>
                <a:lnTo>
                  <a:pt x="3029" y="1979"/>
                </a:lnTo>
                <a:lnTo>
                  <a:pt x="3029" y="1969"/>
                </a:lnTo>
                <a:lnTo>
                  <a:pt x="3034" y="1959"/>
                </a:lnTo>
                <a:lnTo>
                  <a:pt x="3034" y="1954"/>
                </a:lnTo>
                <a:lnTo>
                  <a:pt x="3034" y="1948"/>
                </a:lnTo>
                <a:lnTo>
                  <a:pt x="3024" y="1954"/>
                </a:lnTo>
                <a:lnTo>
                  <a:pt x="3019" y="1959"/>
                </a:lnTo>
                <a:lnTo>
                  <a:pt x="3019" y="1964"/>
                </a:lnTo>
                <a:lnTo>
                  <a:pt x="3024" y="1964"/>
                </a:lnTo>
                <a:lnTo>
                  <a:pt x="3024" y="1969"/>
                </a:lnTo>
                <a:lnTo>
                  <a:pt x="3024" y="1979"/>
                </a:lnTo>
                <a:lnTo>
                  <a:pt x="3019" y="1985"/>
                </a:lnTo>
                <a:lnTo>
                  <a:pt x="3029" y="1979"/>
                </a:lnTo>
                <a:lnTo>
                  <a:pt x="2276" y="2364"/>
                </a:lnTo>
                <a:lnTo>
                  <a:pt x="63" y="1398"/>
                </a:lnTo>
                <a:lnTo>
                  <a:pt x="63" y="1392"/>
                </a:lnTo>
                <a:lnTo>
                  <a:pt x="57" y="1392"/>
                </a:lnTo>
                <a:lnTo>
                  <a:pt x="63" y="1398"/>
                </a:lnTo>
                <a:lnTo>
                  <a:pt x="57" y="1398"/>
                </a:lnTo>
                <a:lnTo>
                  <a:pt x="63" y="1398"/>
                </a:lnTo>
                <a:lnTo>
                  <a:pt x="2276" y="2364"/>
                </a:lnTo>
                <a:lnTo>
                  <a:pt x="3388" y="1195"/>
                </a:lnTo>
                <a:lnTo>
                  <a:pt x="3393" y="1153"/>
                </a:lnTo>
                <a:lnTo>
                  <a:pt x="3382" y="1190"/>
                </a:lnTo>
                <a:lnTo>
                  <a:pt x="3377" y="1211"/>
                </a:lnTo>
                <a:lnTo>
                  <a:pt x="3377" y="1221"/>
                </a:lnTo>
                <a:lnTo>
                  <a:pt x="3382" y="1216"/>
                </a:lnTo>
                <a:lnTo>
                  <a:pt x="3388" y="1195"/>
                </a:lnTo>
                <a:lnTo>
                  <a:pt x="2276" y="2364"/>
                </a:lnTo>
                <a:lnTo>
                  <a:pt x="3465" y="1128"/>
                </a:lnTo>
                <a:lnTo>
                  <a:pt x="3471" y="1107"/>
                </a:lnTo>
                <a:lnTo>
                  <a:pt x="3476" y="1102"/>
                </a:lnTo>
                <a:lnTo>
                  <a:pt x="3481" y="1102"/>
                </a:lnTo>
                <a:lnTo>
                  <a:pt x="3481" y="1086"/>
                </a:lnTo>
                <a:lnTo>
                  <a:pt x="3481" y="1076"/>
                </a:lnTo>
                <a:lnTo>
                  <a:pt x="3476" y="1076"/>
                </a:lnTo>
                <a:lnTo>
                  <a:pt x="3476" y="1086"/>
                </a:lnTo>
                <a:lnTo>
                  <a:pt x="3471" y="1076"/>
                </a:lnTo>
                <a:lnTo>
                  <a:pt x="3471" y="1060"/>
                </a:lnTo>
                <a:lnTo>
                  <a:pt x="3465" y="1091"/>
                </a:lnTo>
                <a:lnTo>
                  <a:pt x="3460" y="1122"/>
                </a:lnTo>
                <a:lnTo>
                  <a:pt x="3465" y="1128"/>
                </a:lnTo>
                <a:lnTo>
                  <a:pt x="2276" y="2364"/>
                </a:lnTo>
                <a:lnTo>
                  <a:pt x="3263" y="1699"/>
                </a:lnTo>
                <a:lnTo>
                  <a:pt x="3263" y="1694"/>
                </a:lnTo>
                <a:lnTo>
                  <a:pt x="3252" y="1694"/>
                </a:lnTo>
                <a:lnTo>
                  <a:pt x="3237" y="1704"/>
                </a:lnTo>
                <a:lnTo>
                  <a:pt x="3232" y="1720"/>
                </a:lnTo>
                <a:lnTo>
                  <a:pt x="3242" y="1715"/>
                </a:lnTo>
                <a:lnTo>
                  <a:pt x="3263" y="1699"/>
                </a:lnTo>
                <a:lnTo>
                  <a:pt x="2276" y="2364"/>
                </a:lnTo>
                <a:lnTo>
                  <a:pt x="3237" y="2047"/>
                </a:lnTo>
                <a:lnTo>
                  <a:pt x="3247" y="2047"/>
                </a:lnTo>
                <a:lnTo>
                  <a:pt x="3237" y="2037"/>
                </a:lnTo>
                <a:lnTo>
                  <a:pt x="3226" y="2031"/>
                </a:lnTo>
                <a:lnTo>
                  <a:pt x="3226" y="2026"/>
                </a:lnTo>
                <a:lnTo>
                  <a:pt x="3221" y="2031"/>
                </a:lnTo>
                <a:lnTo>
                  <a:pt x="3216" y="2042"/>
                </a:lnTo>
                <a:lnTo>
                  <a:pt x="3226" y="2057"/>
                </a:lnTo>
                <a:lnTo>
                  <a:pt x="3237" y="2047"/>
                </a:lnTo>
                <a:lnTo>
                  <a:pt x="2276" y="2364"/>
                </a:lnTo>
                <a:lnTo>
                  <a:pt x="3159" y="1772"/>
                </a:lnTo>
                <a:lnTo>
                  <a:pt x="3159" y="1798"/>
                </a:lnTo>
                <a:lnTo>
                  <a:pt x="3164" y="1808"/>
                </a:lnTo>
                <a:lnTo>
                  <a:pt x="3169" y="1808"/>
                </a:lnTo>
                <a:lnTo>
                  <a:pt x="3175" y="1803"/>
                </a:lnTo>
                <a:lnTo>
                  <a:pt x="3190" y="1792"/>
                </a:lnTo>
                <a:lnTo>
                  <a:pt x="3200" y="1772"/>
                </a:lnTo>
                <a:lnTo>
                  <a:pt x="3211" y="1751"/>
                </a:lnTo>
                <a:lnTo>
                  <a:pt x="3200" y="1751"/>
                </a:lnTo>
                <a:lnTo>
                  <a:pt x="3190" y="1751"/>
                </a:lnTo>
                <a:lnTo>
                  <a:pt x="3175" y="1756"/>
                </a:lnTo>
                <a:lnTo>
                  <a:pt x="3159" y="1772"/>
                </a:lnTo>
                <a:lnTo>
                  <a:pt x="2276" y="2364"/>
                </a:lnTo>
                <a:lnTo>
                  <a:pt x="3517" y="1200"/>
                </a:lnTo>
                <a:lnTo>
                  <a:pt x="3507" y="1211"/>
                </a:lnTo>
                <a:lnTo>
                  <a:pt x="3507" y="1221"/>
                </a:lnTo>
                <a:lnTo>
                  <a:pt x="3512" y="1221"/>
                </a:lnTo>
                <a:lnTo>
                  <a:pt x="3523" y="1211"/>
                </a:lnTo>
                <a:lnTo>
                  <a:pt x="3523" y="1200"/>
                </a:lnTo>
                <a:lnTo>
                  <a:pt x="3517" y="1200"/>
                </a:lnTo>
                <a:lnTo>
                  <a:pt x="2276" y="2364"/>
                </a:lnTo>
                <a:lnTo>
                  <a:pt x="5" y="1460"/>
                </a:lnTo>
                <a:lnTo>
                  <a:pt x="5" y="1455"/>
                </a:lnTo>
                <a:lnTo>
                  <a:pt x="5" y="1450"/>
                </a:lnTo>
                <a:lnTo>
                  <a:pt x="11" y="1450"/>
                </a:lnTo>
                <a:lnTo>
                  <a:pt x="5" y="1450"/>
                </a:lnTo>
                <a:lnTo>
                  <a:pt x="0" y="1450"/>
                </a:lnTo>
                <a:lnTo>
                  <a:pt x="0" y="1460"/>
                </a:lnTo>
                <a:lnTo>
                  <a:pt x="5" y="1460"/>
                </a:lnTo>
                <a:lnTo>
                  <a:pt x="2276" y="2364"/>
                </a:lnTo>
                <a:lnTo>
                  <a:pt x="333" y="2946"/>
                </a:lnTo>
                <a:lnTo>
                  <a:pt x="327" y="2941"/>
                </a:lnTo>
                <a:lnTo>
                  <a:pt x="327" y="2961"/>
                </a:lnTo>
                <a:lnTo>
                  <a:pt x="333" y="2946"/>
                </a:lnTo>
                <a:lnTo>
                  <a:pt x="2276" y="2364"/>
                </a:lnTo>
                <a:lnTo>
                  <a:pt x="68" y="1392"/>
                </a:lnTo>
                <a:lnTo>
                  <a:pt x="63" y="1403"/>
                </a:lnTo>
                <a:lnTo>
                  <a:pt x="68" y="1403"/>
                </a:lnTo>
                <a:lnTo>
                  <a:pt x="78" y="1398"/>
                </a:lnTo>
                <a:lnTo>
                  <a:pt x="73" y="1398"/>
                </a:lnTo>
                <a:lnTo>
                  <a:pt x="73" y="1392"/>
                </a:lnTo>
                <a:lnTo>
                  <a:pt x="68" y="1392"/>
                </a:lnTo>
                <a:lnTo>
                  <a:pt x="2276" y="2364"/>
                </a:lnTo>
                <a:lnTo>
                  <a:pt x="322" y="2743"/>
                </a:lnTo>
                <a:lnTo>
                  <a:pt x="327" y="2743"/>
                </a:lnTo>
                <a:lnTo>
                  <a:pt x="327" y="2738"/>
                </a:lnTo>
                <a:lnTo>
                  <a:pt x="327" y="2728"/>
                </a:lnTo>
                <a:lnTo>
                  <a:pt x="322" y="2743"/>
                </a:lnTo>
                <a:lnTo>
                  <a:pt x="2276" y="2364"/>
                </a:lnTo>
                <a:lnTo>
                  <a:pt x="333" y="2889"/>
                </a:lnTo>
                <a:lnTo>
                  <a:pt x="338" y="2863"/>
                </a:lnTo>
                <a:lnTo>
                  <a:pt x="333" y="2868"/>
                </a:lnTo>
                <a:lnTo>
                  <a:pt x="333" y="2889"/>
                </a:lnTo>
                <a:lnTo>
                  <a:pt x="2276" y="2364"/>
                </a:lnTo>
                <a:lnTo>
                  <a:pt x="338" y="2670"/>
                </a:lnTo>
                <a:lnTo>
                  <a:pt x="343" y="2650"/>
                </a:lnTo>
                <a:lnTo>
                  <a:pt x="338" y="2660"/>
                </a:lnTo>
                <a:lnTo>
                  <a:pt x="338" y="2665"/>
                </a:lnTo>
                <a:lnTo>
                  <a:pt x="338" y="2670"/>
                </a:lnTo>
                <a:lnTo>
                  <a:pt x="2276" y="2364"/>
                </a:lnTo>
                <a:lnTo>
                  <a:pt x="2852" y="2629"/>
                </a:lnTo>
                <a:lnTo>
                  <a:pt x="2852" y="2608"/>
                </a:lnTo>
                <a:lnTo>
                  <a:pt x="2847" y="2587"/>
                </a:lnTo>
                <a:lnTo>
                  <a:pt x="2842" y="2582"/>
                </a:lnTo>
                <a:lnTo>
                  <a:pt x="2842" y="2593"/>
                </a:lnTo>
                <a:lnTo>
                  <a:pt x="2847" y="2618"/>
                </a:lnTo>
                <a:lnTo>
                  <a:pt x="2847" y="2629"/>
                </a:lnTo>
                <a:lnTo>
                  <a:pt x="2852" y="2629"/>
                </a:lnTo>
                <a:lnTo>
                  <a:pt x="2276" y="2364"/>
                </a:lnTo>
                <a:lnTo>
                  <a:pt x="852" y="779"/>
                </a:lnTo>
                <a:lnTo>
                  <a:pt x="847" y="785"/>
                </a:lnTo>
                <a:lnTo>
                  <a:pt x="852" y="785"/>
                </a:lnTo>
                <a:lnTo>
                  <a:pt x="857" y="779"/>
                </a:lnTo>
                <a:lnTo>
                  <a:pt x="852" y="779"/>
                </a:lnTo>
                <a:lnTo>
                  <a:pt x="2276" y="2364"/>
                </a:lnTo>
                <a:lnTo>
                  <a:pt x="863" y="650"/>
                </a:lnTo>
                <a:lnTo>
                  <a:pt x="852" y="650"/>
                </a:lnTo>
                <a:lnTo>
                  <a:pt x="852" y="660"/>
                </a:lnTo>
                <a:lnTo>
                  <a:pt x="852" y="655"/>
                </a:lnTo>
                <a:lnTo>
                  <a:pt x="852" y="660"/>
                </a:lnTo>
                <a:lnTo>
                  <a:pt x="857" y="655"/>
                </a:lnTo>
                <a:lnTo>
                  <a:pt x="863" y="650"/>
                </a:lnTo>
                <a:lnTo>
                  <a:pt x="2276" y="2364"/>
                </a:lnTo>
                <a:lnTo>
                  <a:pt x="847" y="520"/>
                </a:lnTo>
                <a:lnTo>
                  <a:pt x="852" y="520"/>
                </a:lnTo>
                <a:lnTo>
                  <a:pt x="857" y="515"/>
                </a:lnTo>
                <a:lnTo>
                  <a:pt x="847" y="520"/>
                </a:lnTo>
                <a:lnTo>
                  <a:pt x="847" y="525"/>
                </a:lnTo>
                <a:lnTo>
                  <a:pt x="847" y="520"/>
                </a:lnTo>
                <a:lnTo>
                  <a:pt x="2276" y="2364"/>
                </a:lnTo>
                <a:lnTo>
                  <a:pt x="847" y="774"/>
                </a:lnTo>
                <a:lnTo>
                  <a:pt x="847" y="774"/>
                </a:lnTo>
                <a:lnTo>
                  <a:pt x="842" y="774"/>
                </a:lnTo>
                <a:lnTo>
                  <a:pt x="842" y="774"/>
                </a:lnTo>
                <a:lnTo>
                  <a:pt x="847" y="774"/>
                </a:lnTo>
                <a:lnTo>
                  <a:pt x="2276" y="2364"/>
                </a:lnTo>
                <a:lnTo>
                  <a:pt x="894" y="551"/>
                </a:lnTo>
                <a:lnTo>
                  <a:pt x="899" y="551"/>
                </a:lnTo>
                <a:lnTo>
                  <a:pt x="899" y="546"/>
                </a:lnTo>
                <a:lnTo>
                  <a:pt x="894" y="551"/>
                </a:lnTo>
                <a:lnTo>
                  <a:pt x="2276" y="2364"/>
                </a:lnTo>
                <a:lnTo>
                  <a:pt x="904" y="629"/>
                </a:lnTo>
                <a:lnTo>
                  <a:pt x="899" y="634"/>
                </a:lnTo>
                <a:lnTo>
                  <a:pt x="899" y="639"/>
                </a:lnTo>
                <a:lnTo>
                  <a:pt x="904" y="634"/>
                </a:lnTo>
                <a:lnTo>
                  <a:pt x="904" y="629"/>
                </a:lnTo>
                <a:lnTo>
                  <a:pt x="2276" y="2364"/>
                </a:lnTo>
                <a:lnTo>
                  <a:pt x="868" y="889"/>
                </a:lnTo>
                <a:lnTo>
                  <a:pt x="873" y="883"/>
                </a:lnTo>
                <a:lnTo>
                  <a:pt x="878" y="878"/>
                </a:lnTo>
                <a:lnTo>
                  <a:pt x="868" y="878"/>
                </a:lnTo>
                <a:lnTo>
                  <a:pt x="868" y="883"/>
                </a:lnTo>
                <a:lnTo>
                  <a:pt x="863" y="883"/>
                </a:lnTo>
                <a:lnTo>
                  <a:pt x="857" y="889"/>
                </a:lnTo>
                <a:lnTo>
                  <a:pt x="863" y="889"/>
                </a:lnTo>
                <a:lnTo>
                  <a:pt x="868" y="889"/>
                </a:lnTo>
                <a:lnTo>
                  <a:pt x="2276" y="2364"/>
                </a:lnTo>
                <a:lnTo>
                  <a:pt x="894" y="546"/>
                </a:lnTo>
                <a:lnTo>
                  <a:pt x="899" y="540"/>
                </a:lnTo>
                <a:lnTo>
                  <a:pt x="894" y="540"/>
                </a:lnTo>
                <a:lnTo>
                  <a:pt x="894" y="546"/>
                </a:lnTo>
                <a:lnTo>
                  <a:pt x="2276" y="2364"/>
                </a:lnTo>
                <a:lnTo>
                  <a:pt x="889" y="676"/>
                </a:lnTo>
                <a:lnTo>
                  <a:pt x="904" y="665"/>
                </a:lnTo>
                <a:lnTo>
                  <a:pt x="883" y="676"/>
                </a:lnTo>
                <a:lnTo>
                  <a:pt x="889" y="676"/>
                </a:lnTo>
                <a:lnTo>
                  <a:pt x="2276" y="2364"/>
                </a:lnTo>
                <a:lnTo>
                  <a:pt x="883" y="738"/>
                </a:lnTo>
                <a:lnTo>
                  <a:pt x="889" y="738"/>
                </a:lnTo>
                <a:lnTo>
                  <a:pt x="889" y="733"/>
                </a:lnTo>
                <a:lnTo>
                  <a:pt x="883" y="733"/>
                </a:lnTo>
                <a:lnTo>
                  <a:pt x="883" y="738"/>
                </a:lnTo>
                <a:lnTo>
                  <a:pt x="2276" y="2364"/>
                </a:lnTo>
                <a:lnTo>
                  <a:pt x="889" y="577"/>
                </a:lnTo>
                <a:lnTo>
                  <a:pt x="883" y="577"/>
                </a:lnTo>
                <a:lnTo>
                  <a:pt x="878" y="582"/>
                </a:lnTo>
                <a:lnTo>
                  <a:pt x="889" y="577"/>
                </a:lnTo>
                <a:lnTo>
                  <a:pt x="2276" y="2364"/>
                </a:lnTo>
                <a:lnTo>
                  <a:pt x="894" y="727"/>
                </a:lnTo>
                <a:lnTo>
                  <a:pt x="899" y="722"/>
                </a:lnTo>
                <a:lnTo>
                  <a:pt x="889" y="727"/>
                </a:lnTo>
                <a:lnTo>
                  <a:pt x="894" y="727"/>
                </a:lnTo>
                <a:lnTo>
                  <a:pt x="2276" y="2364"/>
                </a:lnTo>
                <a:lnTo>
                  <a:pt x="883" y="707"/>
                </a:lnTo>
                <a:lnTo>
                  <a:pt x="883" y="712"/>
                </a:lnTo>
                <a:lnTo>
                  <a:pt x="889" y="712"/>
                </a:lnTo>
                <a:lnTo>
                  <a:pt x="894" y="712"/>
                </a:lnTo>
                <a:lnTo>
                  <a:pt x="899" y="707"/>
                </a:lnTo>
                <a:lnTo>
                  <a:pt x="899" y="702"/>
                </a:lnTo>
                <a:lnTo>
                  <a:pt x="894" y="702"/>
                </a:lnTo>
                <a:lnTo>
                  <a:pt x="889" y="702"/>
                </a:lnTo>
                <a:lnTo>
                  <a:pt x="889" y="707"/>
                </a:lnTo>
                <a:lnTo>
                  <a:pt x="883" y="707"/>
                </a:lnTo>
                <a:lnTo>
                  <a:pt x="2276" y="2364"/>
                </a:lnTo>
                <a:lnTo>
                  <a:pt x="1164" y="281"/>
                </a:lnTo>
                <a:lnTo>
                  <a:pt x="1164" y="286"/>
                </a:lnTo>
                <a:lnTo>
                  <a:pt x="1169" y="286"/>
                </a:lnTo>
                <a:lnTo>
                  <a:pt x="1174" y="286"/>
                </a:lnTo>
                <a:lnTo>
                  <a:pt x="1180" y="281"/>
                </a:lnTo>
                <a:lnTo>
                  <a:pt x="1185" y="281"/>
                </a:lnTo>
                <a:lnTo>
                  <a:pt x="1185" y="276"/>
                </a:lnTo>
                <a:lnTo>
                  <a:pt x="1190" y="270"/>
                </a:lnTo>
                <a:lnTo>
                  <a:pt x="1185" y="265"/>
                </a:lnTo>
                <a:lnTo>
                  <a:pt x="1174" y="270"/>
                </a:lnTo>
                <a:lnTo>
                  <a:pt x="1169" y="276"/>
                </a:lnTo>
                <a:lnTo>
                  <a:pt x="1164" y="276"/>
                </a:lnTo>
                <a:lnTo>
                  <a:pt x="1169" y="276"/>
                </a:lnTo>
                <a:lnTo>
                  <a:pt x="1164" y="281"/>
                </a:lnTo>
                <a:lnTo>
                  <a:pt x="2276" y="2364"/>
                </a:lnTo>
                <a:lnTo>
                  <a:pt x="1154" y="426"/>
                </a:lnTo>
                <a:lnTo>
                  <a:pt x="1159" y="426"/>
                </a:lnTo>
                <a:lnTo>
                  <a:pt x="1159" y="421"/>
                </a:lnTo>
                <a:lnTo>
                  <a:pt x="1164" y="421"/>
                </a:lnTo>
                <a:lnTo>
                  <a:pt x="1164" y="416"/>
                </a:lnTo>
                <a:lnTo>
                  <a:pt x="1159" y="416"/>
                </a:lnTo>
                <a:lnTo>
                  <a:pt x="1154" y="426"/>
                </a:lnTo>
                <a:lnTo>
                  <a:pt x="2276" y="2364"/>
                </a:lnTo>
                <a:lnTo>
                  <a:pt x="1128" y="364"/>
                </a:lnTo>
                <a:lnTo>
                  <a:pt x="1138" y="359"/>
                </a:lnTo>
                <a:lnTo>
                  <a:pt x="1148" y="348"/>
                </a:lnTo>
                <a:lnTo>
                  <a:pt x="1143" y="353"/>
                </a:lnTo>
                <a:lnTo>
                  <a:pt x="1143" y="348"/>
                </a:lnTo>
                <a:lnTo>
                  <a:pt x="1133" y="348"/>
                </a:lnTo>
                <a:lnTo>
                  <a:pt x="1128" y="364"/>
                </a:lnTo>
                <a:lnTo>
                  <a:pt x="2276" y="2364"/>
                </a:lnTo>
                <a:lnTo>
                  <a:pt x="1117" y="681"/>
                </a:lnTo>
                <a:lnTo>
                  <a:pt x="1117" y="686"/>
                </a:lnTo>
                <a:lnTo>
                  <a:pt x="1122" y="686"/>
                </a:lnTo>
                <a:lnTo>
                  <a:pt x="1128" y="686"/>
                </a:lnTo>
                <a:lnTo>
                  <a:pt x="1138" y="676"/>
                </a:lnTo>
                <a:lnTo>
                  <a:pt x="1138" y="670"/>
                </a:lnTo>
                <a:lnTo>
                  <a:pt x="1133" y="670"/>
                </a:lnTo>
                <a:lnTo>
                  <a:pt x="1117" y="676"/>
                </a:lnTo>
                <a:lnTo>
                  <a:pt x="1117" y="681"/>
                </a:lnTo>
                <a:lnTo>
                  <a:pt x="2276" y="2364"/>
                </a:lnTo>
                <a:lnTo>
                  <a:pt x="1096" y="743"/>
                </a:lnTo>
                <a:lnTo>
                  <a:pt x="1091" y="753"/>
                </a:lnTo>
                <a:lnTo>
                  <a:pt x="1091" y="748"/>
                </a:lnTo>
                <a:lnTo>
                  <a:pt x="1091" y="753"/>
                </a:lnTo>
                <a:lnTo>
                  <a:pt x="1091" y="759"/>
                </a:lnTo>
                <a:lnTo>
                  <a:pt x="1096" y="759"/>
                </a:lnTo>
                <a:lnTo>
                  <a:pt x="1091" y="759"/>
                </a:lnTo>
                <a:lnTo>
                  <a:pt x="1096" y="759"/>
                </a:lnTo>
                <a:lnTo>
                  <a:pt x="1096" y="753"/>
                </a:lnTo>
                <a:lnTo>
                  <a:pt x="1102" y="759"/>
                </a:lnTo>
                <a:lnTo>
                  <a:pt x="1107" y="759"/>
                </a:lnTo>
                <a:lnTo>
                  <a:pt x="1112" y="753"/>
                </a:lnTo>
                <a:lnTo>
                  <a:pt x="1117" y="753"/>
                </a:lnTo>
                <a:lnTo>
                  <a:pt x="1112" y="748"/>
                </a:lnTo>
                <a:lnTo>
                  <a:pt x="1107" y="748"/>
                </a:lnTo>
                <a:lnTo>
                  <a:pt x="1112" y="743"/>
                </a:lnTo>
                <a:lnTo>
                  <a:pt x="1107" y="743"/>
                </a:lnTo>
                <a:lnTo>
                  <a:pt x="1096" y="743"/>
                </a:lnTo>
                <a:lnTo>
                  <a:pt x="2276" y="2364"/>
                </a:lnTo>
                <a:lnTo>
                  <a:pt x="1133" y="774"/>
                </a:lnTo>
                <a:lnTo>
                  <a:pt x="1128" y="774"/>
                </a:lnTo>
                <a:lnTo>
                  <a:pt x="1133" y="774"/>
                </a:lnTo>
                <a:lnTo>
                  <a:pt x="1133" y="774"/>
                </a:lnTo>
                <a:lnTo>
                  <a:pt x="2276" y="2364"/>
                </a:lnTo>
                <a:lnTo>
                  <a:pt x="1154" y="530"/>
                </a:lnTo>
                <a:lnTo>
                  <a:pt x="1148" y="530"/>
                </a:lnTo>
                <a:lnTo>
                  <a:pt x="1148" y="535"/>
                </a:lnTo>
                <a:lnTo>
                  <a:pt x="1154" y="535"/>
                </a:lnTo>
                <a:lnTo>
                  <a:pt x="1159" y="530"/>
                </a:lnTo>
                <a:lnTo>
                  <a:pt x="1164" y="530"/>
                </a:lnTo>
                <a:lnTo>
                  <a:pt x="1164" y="525"/>
                </a:lnTo>
                <a:lnTo>
                  <a:pt x="1164" y="520"/>
                </a:lnTo>
                <a:lnTo>
                  <a:pt x="1159" y="525"/>
                </a:lnTo>
                <a:lnTo>
                  <a:pt x="1148" y="530"/>
                </a:lnTo>
                <a:lnTo>
                  <a:pt x="1154" y="530"/>
                </a:lnTo>
                <a:lnTo>
                  <a:pt x="2276" y="2364"/>
                </a:lnTo>
                <a:lnTo>
                  <a:pt x="1143" y="447"/>
                </a:lnTo>
                <a:lnTo>
                  <a:pt x="1148" y="442"/>
                </a:lnTo>
                <a:lnTo>
                  <a:pt x="1148" y="447"/>
                </a:lnTo>
                <a:lnTo>
                  <a:pt x="1154" y="442"/>
                </a:lnTo>
                <a:lnTo>
                  <a:pt x="1148" y="442"/>
                </a:lnTo>
                <a:lnTo>
                  <a:pt x="1143" y="447"/>
                </a:lnTo>
                <a:lnTo>
                  <a:pt x="2276" y="2364"/>
                </a:lnTo>
                <a:lnTo>
                  <a:pt x="982" y="598"/>
                </a:lnTo>
                <a:lnTo>
                  <a:pt x="977" y="603"/>
                </a:lnTo>
                <a:lnTo>
                  <a:pt x="982" y="603"/>
                </a:lnTo>
                <a:lnTo>
                  <a:pt x="977" y="603"/>
                </a:lnTo>
                <a:lnTo>
                  <a:pt x="982" y="603"/>
                </a:lnTo>
                <a:lnTo>
                  <a:pt x="982" y="598"/>
                </a:lnTo>
                <a:lnTo>
                  <a:pt x="2276" y="2364"/>
                </a:lnTo>
                <a:lnTo>
                  <a:pt x="982" y="447"/>
                </a:lnTo>
                <a:lnTo>
                  <a:pt x="987" y="447"/>
                </a:lnTo>
                <a:lnTo>
                  <a:pt x="987" y="452"/>
                </a:lnTo>
                <a:lnTo>
                  <a:pt x="992" y="447"/>
                </a:lnTo>
                <a:lnTo>
                  <a:pt x="1008" y="437"/>
                </a:lnTo>
                <a:lnTo>
                  <a:pt x="1008" y="431"/>
                </a:lnTo>
                <a:lnTo>
                  <a:pt x="1013" y="426"/>
                </a:lnTo>
                <a:lnTo>
                  <a:pt x="1029" y="421"/>
                </a:lnTo>
                <a:lnTo>
                  <a:pt x="1024" y="416"/>
                </a:lnTo>
                <a:lnTo>
                  <a:pt x="1013" y="426"/>
                </a:lnTo>
                <a:lnTo>
                  <a:pt x="1003" y="431"/>
                </a:lnTo>
                <a:lnTo>
                  <a:pt x="992" y="437"/>
                </a:lnTo>
                <a:lnTo>
                  <a:pt x="987" y="437"/>
                </a:lnTo>
                <a:lnTo>
                  <a:pt x="987" y="442"/>
                </a:lnTo>
                <a:lnTo>
                  <a:pt x="982" y="447"/>
                </a:lnTo>
                <a:lnTo>
                  <a:pt x="2276" y="2364"/>
                </a:lnTo>
                <a:lnTo>
                  <a:pt x="1102" y="374"/>
                </a:lnTo>
                <a:lnTo>
                  <a:pt x="1107" y="374"/>
                </a:lnTo>
                <a:lnTo>
                  <a:pt x="1102" y="369"/>
                </a:lnTo>
                <a:lnTo>
                  <a:pt x="1096" y="374"/>
                </a:lnTo>
                <a:lnTo>
                  <a:pt x="1102" y="374"/>
                </a:lnTo>
                <a:lnTo>
                  <a:pt x="1096" y="374"/>
                </a:lnTo>
                <a:lnTo>
                  <a:pt x="1096" y="379"/>
                </a:lnTo>
                <a:lnTo>
                  <a:pt x="1102" y="374"/>
                </a:lnTo>
                <a:lnTo>
                  <a:pt x="2276" y="2364"/>
                </a:lnTo>
                <a:lnTo>
                  <a:pt x="1039" y="281"/>
                </a:lnTo>
                <a:lnTo>
                  <a:pt x="1039" y="286"/>
                </a:lnTo>
                <a:lnTo>
                  <a:pt x="1044" y="286"/>
                </a:lnTo>
                <a:lnTo>
                  <a:pt x="1055" y="281"/>
                </a:lnTo>
                <a:lnTo>
                  <a:pt x="1060" y="276"/>
                </a:lnTo>
                <a:lnTo>
                  <a:pt x="1060" y="270"/>
                </a:lnTo>
                <a:lnTo>
                  <a:pt x="1055" y="265"/>
                </a:lnTo>
                <a:lnTo>
                  <a:pt x="1044" y="270"/>
                </a:lnTo>
                <a:lnTo>
                  <a:pt x="1039" y="276"/>
                </a:lnTo>
                <a:lnTo>
                  <a:pt x="1039" y="281"/>
                </a:lnTo>
                <a:lnTo>
                  <a:pt x="2276" y="2364"/>
                </a:lnTo>
                <a:lnTo>
                  <a:pt x="1013" y="369"/>
                </a:lnTo>
                <a:lnTo>
                  <a:pt x="1024" y="369"/>
                </a:lnTo>
                <a:lnTo>
                  <a:pt x="1029" y="369"/>
                </a:lnTo>
                <a:lnTo>
                  <a:pt x="1029" y="364"/>
                </a:lnTo>
                <a:lnTo>
                  <a:pt x="1034" y="364"/>
                </a:lnTo>
                <a:lnTo>
                  <a:pt x="1039" y="353"/>
                </a:lnTo>
                <a:lnTo>
                  <a:pt x="1034" y="353"/>
                </a:lnTo>
                <a:lnTo>
                  <a:pt x="1029" y="353"/>
                </a:lnTo>
                <a:lnTo>
                  <a:pt x="1024" y="359"/>
                </a:lnTo>
                <a:lnTo>
                  <a:pt x="1013" y="364"/>
                </a:lnTo>
                <a:lnTo>
                  <a:pt x="1013" y="369"/>
                </a:lnTo>
                <a:lnTo>
                  <a:pt x="2276" y="2364"/>
                </a:lnTo>
                <a:lnTo>
                  <a:pt x="998" y="426"/>
                </a:lnTo>
                <a:lnTo>
                  <a:pt x="992" y="426"/>
                </a:lnTo>
                <a:lnTo>
                  <a:pt x="1003" y="421"/>
                </a:lnTo>
                <a:lnTo>
                  <a:pt x="998" y="421"/>
                </a:lnTo>
                <a:lnTo>
                  <a:pt x="998" y="426"/>
                </a:lnTo>
                <a:lnTo>
                  <a:pt x="2276" y="2364"/>
                </a:lnTo>
                <a:lnTo>
                  <a:pt x="1133" y="748"/>
                </a:lnTo>
                <a:lnTo>
                  <a:pt x="1133" y="753"/>
                </a:lnTo>
                <a:lnTo>
                  <a:pt x="1138" y="753"/>
                </a:lnTo>
                <a:lnTo>
                  <a:pt x="1143" y="748"/>
                </a:lnTo>
                <a:lnTo>
                  <a:pt x="1148" y="748"/>
                </a:lnTo>
                <a:lnTo>
                  <a:pt x="1148" y="743"/>
                </a:lnTo>
                <a:lnTo>
                  <a:pt x="1154" y="743"/>
                </a:lnTo>
                <a:lnTo>
                  <a:pt x="1159" y="738"/>
                </a:lnTo>
                <a:lnTo>
                  <a:pt x="1159" y="733"/>
                </a:lnTo>
                <a:lnTo>
                  <a:pt x="1143" y="738"/>
                </a:lnTo>
                <a:lnTo>
                  <a:pt x="1138" y="743"/>
                </a:lnTo>
                <a:lnTo>
                  <a:pt x="1133" y="748"/>
                </a:lnTo>
                <a:lnTo>
                  <a:pt x="2276" y="2364"/>
                </a:lnTo>
                <a:lnTo>
                  <a:pt x="967" y="977"/>
                </a:lnTo>
                <a:lnTo>
                  <a:pt x="956" y="982"/>
                </a:lnTo>
                <a:lnTo>
                  <a:pt x="951" y="987"/>
                </a:lnTo>
                <a:lnTo>
                  <a:pt x="956" y="987"/>
                </a:lnTo>
                <a:lnTo>
                  <a:pt x="961" y="987"/>
                </a:lnTo>
                <a:lnTo>
                  <a:pt x="967" y="982"/>
                </a:lnTo>
                <a:lnTo>
                  <a:pt x="967" y="977"/>
                </a:lnTo>
                <a:lnTo>
                  <a:pt x="2276" y="2364"/>
                </a:lnTo>
                <a:lnTo>
                  <a:pt x="930" y="925"/>
                </a:lnTo>
                <a:lnTo>
                  <a:pt x="935" y="925"/>
                </a:lnTo>
                <a:lnTo>
                  <a:pt x="935" y="920"/>
                </a:lnTo>
                <a:lnTo>
                  <a:pt x="935" y="925"/>
                </a:lnTo>
                <a:lnTo>
                  <a:pt x="946" y="925"/>
                </a:lnTo>
                <a:lnTo>
                  <a:pt x="951" y="920"/>
                </a:lnTo>
                <a:lnTo>
                  <a:pt x="951" y="915"/>
                </a:lnTo>
                <a:lnTo>
                  <a:pt x="961" y="904"/>
                </a:lnTo>
                <a:lnTo>
                  <a:pt x="956" y="904"/>
                </a:lnTo>
                <a:lnTo>
                  <a:pt x="946" y="915"/>
                </a:lnTo>
                <a:lnTo>
                  <a:pt x="930" y="925"/>
                </a:lnTo>
                <a:lnTo>
                  <a:pt x="2276" y="2364"/>
                </a:lnTo>
                <a:lnTo>
                  <a:pt x="967" y="831"/>
                </a:lnTo>
                <a:lnTo>
                  <a:pt x="967" y="837"/>
                </a:lnTo>
                <a:lnTo>
                  <a:pt x="972" y="837"/>
                </a:lnTo>
                <a:lnTo>
                  <a:pt x="977" y="831"/>
                </a:lnTo>
                <a:lnTo>
                  <a:pt x="982" y="826"/>
                </a:lnTo>
                <a:lnTo>
                  <a:pt x="977" y="821"/>
                </a:lnTo>
                <a:lnTo>
                  <a:pt x="972" y="826"/>
                </a:lnTo>
                <a:lnTo>
                  <a:pt x="967" y="831"/>
                </a:lnTo>
                <a:lnTo>
                  <a:pt x="2276" y="2364"/>
                </a:lnTo>
                <a:lnTo>
                  <a:pt x="946" y="1034"/>
                </a:lnTo>
                <a:lnTo>
                  <a:pt x="935" y="1034"/>
                </a:lnTo>
                <a:lnTo>
                  <a:pt x="925" y="1034"/>
                </a:lnTo>
                <a:lnTo>
                  <a:pt x="920" y="1039"/>
                </a:lnTo>
                <a:lnTo>
                  <a:pt x="915" y="1039"/>
                </a:lnTo>
                <a:lnTo>
                  <a:pt x="915" y="1044"/>
                </a:lnTo>
                <a:lnTo>
                  <a:pt x="904" y="1050"/>
                </a:lnTo>
                <a:lnTo>
                  <a:pt x="909" y="1050"/>
                </a:lnTo>
                <a:lnTo>
                  <a:pt x="899" y="1055"/>
                </a:lnTo>
                <a:lnTo>
                  <a:pt x="894" y="1065"/>
                </a:lnTo>
                <a:lnTo>
                  <a:pt x="899" y="1065"/>
                </a:lnTo>
                <a:lnTo>
                  <a:pt x="894" y="1065"/>
                </a:lnTo>
                <a:lnTo>
                  <a:pt x="899" y="1065"/>
                </a:lnTo>
                <a:lnTo>
                  <a:pt x="894" y="1070"/>
                </a:lnTo>
                <a:lnTo>
                  <a:pt x="899" y="1070"/>
                </a:lnTo>
                <a:lnTo>
                  <a:pt x="904" y="1070"/>
                </a:lnTo>
                <a:lnTo>
                  <a:pt x="909" y="1070"/>
                </a:lnTo>
                <a:lnTo>
                  <a:pt x="904" y="1076"/>
                </a:lnTo>
                <a:lnTo>
                  <a:pt x="915" y="1065"/>
                </a:lnTo>
                <a:lnTo>
                  <a:pt x="915" y="1070"/>
                </a:lnTo>
                <a:lnTo>
                  <a:pt x="920" y="1065"/>
                </a:lnTo>
                <a:lnTo>
                  <a:pt x="930" y="1055"/>
                </a:lnTo>
                <a:lnTo>
                  <a:pt x="935" y="1050"/>
                </a:lnTo>
                <a:lnTo>
                  <a:pt x="946" y="1044"/>
                </a:lnTo>
                <a:lnTo>
                  <a:pt x="946" y="1039"/>
                </a:lnTo>
                <a:lnTo>
                  <a:pt x="946" y="1034"/>
                </a:lnTo>
                <a:lnTo>
                  <a:pt x="2276" y="2364"/>
                </a:lnTo>
                <a:lnTo>
                  <a:pt x="899" y="748"/>
                </a:lnTo>
                <a:lnTo>
                  <a:pt x="894" y="753"/>
                </a:lnTo>
                <a:lnTo>
                  <a:pt x="894" y="748"/>
                </a:lnTo>
                <a:lnTo>
                  <a:pt x="899" y="743"/>
                </a:lnTo>
                <a:lnTo>
                  <a:pt x="894" y="743"/>
                </a:lnTo>
                <a:lnTo>
                  <a:pt x="889" y="743"/>
                </a:lnTo>
                <a:lnTo>
                  <a:pt x="883" y="748"/>
                </a:lnTo>
                <a:lnTo>
                  <a:pt x="878" y="753"/>
                </a:lnTo>
                <a:lnTo>
                  <a:pt x="878" y="759"/>
                </a:lnTo>
                <a:lnTo>
                  <a:pt x="883" y="759"/>
                </a:lnTo>
                <a:lnTo>
                  <a:pt x="889" y="759"/>
                </a:lnTo>
                <a:lnTo>
                  <a:pt x="889" y="753"/>
                </a:lnTo>
                <a:lnTo>
                  <a:pt x="889" y="759"/>
                </a:lnTo>
                <a:lnTo>
                  <a:pt x="889" y="753"/>
                </a:lnTo>
                <a:lnTo>
                  <a:pt x="894" y="753"/>
                </a:lnTo>
                <a:lnTo>
                  <a:pt x="899" y="748"/>
                </a:lnTo>
                <a:lnTo>
                  <a:pt x="2276" y="2364"/>
                </a:lnTo>
                <a:lnTo>
                  <a:pt x="868" y="1003"/>
                </a:lnTo>
                <a:lnTo>
                  <a:pt x="873" y="998"/>
                </a:lnTo>
                <a:lnTo>
                  <a:pt x="878" y="998"/>
                </a:lnTo>
                <a:lnTo>
                  <a:pt x="878" y="992"/>
                </a:lnTo>
                <a:lnTo>
                  <a:pt x="878" y="987"/>
                </a:lnTo>
                <a:lnTo>
                  <a:pt x="873" y="987"/>
                </a:lnTo>
                <a:lnTo>
                  <a:pt x="868" y="987"/>
                </a:lnTo>
                <a:lnTo>
                  <a:pt x="863" y="992"/>
                </a:lnTo>
                <a:lnTo>
                  <a:pt x="857" y="998"/>
                </a:lnTo>
                <a:lnTo>
                  <a:pt x="857" y="1003"/>
                </a:lnTo>
                <a:lnTo>
                  <a:pt x="863" y="1003"/>
                </a:lnTo>
                <a:lnTo>
                  <a:pt x="868" y="1003"/>
                </a:lnTo>
                <a:lnTo>
                  <a:pt x="2276" y="2364"/>
                </a:lnTo>
                <a:lnTo>
                  <a:pt x="878" y="1039"/>
                </a:lnTo>
                <a:lnTo>
                  <a:pt x="878" y="1034"/>
                </a:lnTo>
                <a:lnTo>
                  <a:pt x="873" y="1034"/>
                </a:lnTo>
                <a:lnTo>
                  <a:pt x="873" y="1039"/>
                </a:lnTo>
                <a:lnTo>
                  <a:pt x="878" y="1039"/>
                </a:lnTo>
                <a:lnTo>
                  <a:pt x="2276" y="2364"/>
                </a:lnTo>
                <a:lnTo>
                  <a:pt x="889" y="821"/>
                </a:lnTo>
                <a:lnTo>
                  <a:pt x="878" y="826"/>
                </a:lnTo>
                <a:lnTo>
                  <a:pt x="878" y="831"/>
                </a:lnTo>
                <a:lnTo>
                  <a:pt x="878" y="837"/>
                </a:lnTo>
                <a:lnTo>
                  <a:pt x="883" y="837"/>
                </a:lnTo>
                <a:lnTo>
                  <a:pt x="889" y="831"/>
                </a:lnTo>
                <a:lnTo>
                  <a:pt x="889" y="826"/>
                </a:lnTo>
                <a:lnTo>
                  <a:pt x="889" y="821"/>
                </a:lnTo>
                <a:lnTo>
                  <a:pt x="2276" y="2364"/>
                </a:lnTo>
                <a:lnTo>
                  <a:pt x="837" y="946"/>
                </a:lnTo>
                <a:lnTo>
                  <a:pt x="842" y="946"/>
                </a:lnTo>
                <a:lnTo>
                  <a:pt x="847" y="946"/>
                </a:lnTo>
                <a:lnTo>
                  <a:pt x="857" y="940"/>
                </a:lnTo>
                <a:lnTo>
                  <a:pt x="863" y="925"/>
                </a:lnTo>
                <a:lnTo>
                  <a:pt x="868" y="920"/>
                </a:lnTo>
                <a:lnTo>
                  <a:pt x="857" y="925"/>
                </a:lnTo>
                <a:lnTo>
                  <a:pt x="863" y="925"/>
                </a:lnTo>
                <a:lnTo>
                  <a:pt x="857" y="925"/>
                </a:lnTo>
                <a:lnTo>
                  <a:pt x="847" y="935"/>
                </a:lnTo>
                <a:lnTo>
                  <a:pt x="842" y="940"/>
                </a:lnTo>
                <a:lnTo>
                  <a:pt x="837" y="946"/>
                </a:lnTo>
                <a:lnTo>
                  <a:pt x="2276" y="2364"/>
                </a:lnTo>
                <a:lnTo>
                  <a:pt x="1076" y="873"/>
                </a:lnTo>
                <a:lnTo>
                  <a:pt x="1081" y="868"/>
                </a:lnTo>
                <a:lnTo>
                  <a:pt x="1086" y="868"/>
                </a:lnTo>
                <a:lnTo>
                  <a:pt x="1086" y="863"/>
                </a:lnTo>
                <a:lnTo>
                  <a:pt x="1076" y="863"/>
                </a:lnTo>
                <a:lnTo>
                  <a:pt x="1081" y="857"/>
                </a:lnTo>
                <a:lnTo>
                  <a:pt x="1076" y="852"/>
                </a:lnTo>
                <a:lnTo>
                  <a:pt x="1076" y="847"/>
                </a:lnTo>
                <a:lnTo>
                  <a:pt x="1065" y="852"/>
                </a:lnTo>
                <a:lnTo>
                  <a:pt x="1060" y="857"/>
                </a:lnTo>
                <a:lnTo>
                  <a:pt x="1050" y="863"/>
                </a:lnTo>
                <a:lnTo>
                  <a:pt x="1055" y="863"/>
                </a:lnTo>
                <a:lnTo>
                  <a:pt x="1050" y="868"/>
                </a:lnTo>
                <a:lnTo>
                  <a:pt x="1055" y="868"/>
                </a:lnTo>
                <a:lnTo>
                  <a:pt x="1050" y="868"/>
                </a:lnTo>
                <a:lnTo>
                  <a:pt x="1055" y="873"/>
                </a:lnTo>
                <a:lnTo>
                  <a:pt x="1050" y="873"/>
                </a:lnTo>
                <a:lnTo>
                  <a:pt x="1055" y="873"/>
                </a:lnTo>
                <a:lnTo>
                  <a:pt x="1060" y="873"/>
                </a:lnTo>
                <a:lnTo>
                  <a:pt x="1055" y="873"/>
                </a:lnTo>
                <a:lnTo>
                  <a:pt x="1060" y="873"/>
                </a:lnTo>
                <a:lnTo>
                  <a:pt x="1065" y="873"/>
                </a:lnTo>
                <a:lnTo>
                  <a:pt x="1065" y="878"/>
                </a:lnTo>
                <a:lnTo>
                  <a:pt x="1070" y="873"/>
                </a:lnTo>
                <a:lnTo>
                  <a:pt x="1076" y="878"/>
                </a:lnTo>
                <a:lnTo>
                  <a:pt x="1076" y="873"/>
                </a:lnTo>
                <a:lnTo>
                  <a:pt x="2276" y="2364"/>
                </a:lnTo>
                <a:lnTo>
                  <a:pt x="1024" y="1008"/>
                </a:lnTo>
                <a:lnTo>
                  <a:pt x="1029" y="1008"/>
                </a:lnTo>
                <a:lnTo>
                  <a:pt x="1029" y="1003"/>
                </a:lnTo>
                <a:lnTo>
                  <a:pt x="1024" y="1008"/>
                </a:lnTo>
                <a:lnTo>
                  <a:pt x="2276" y="2364"/>
                </a:lnTo>
                <a:lnTo>
                  <a:pt x="1122" y="987"/>
                </a:lnTo>
                <a:lnTo>
                  <a:pt x="1117" y="982"/>
                </a:lnTo>
                <a:lnTo>
                  <a:pt x="1107" y="982"/>
                </a:lnTo>
                <a:lnTo>
                  <a:pt x="1096" y="987"/>
                </a:lnTo>
                <a:lnTo>
                  <a:pt x="1102" y="987"/>
                </a:lnTo>
                <a:lnTo>
                  <a:pt x="1096" y="992"/>
                </a:lnTo>
                <a:lnTo>
                  <a:pt x="1091" y="998"/>
                </a:lnTo>
                <a:lnTo>
                  <a:pt x="1096" y="998"/>
                </a:lnTo>
                <a:lnTo>
                  <a:pt x="1091" y="1003"/>
                </a:lnTo>
                <a:lnTo>
                  <a:pt x="1096" y="998"/>
                </a:lnTo>
                <a:lnTo>
                  <a:pt x="1096" y="1003"/>
                </a:lnTo>
                <a:lnTo>
                  <a:pt x="1096" y="998"/>
                </a:lnTo>
                <a:lnTo>
                  <a:pt x="1102" y="1003"/>
                </a:lnTo>
                <a:lnTo>
                  <a:pt x="1107" y="998"/>
                </a:lnTo>
                <a:lnTo>
                  <a:pt x="1107" y="1003"/>
                </a:lnTo>
                <a:lnTo>
                  <a:pt x="1107" y="998"/>
                </a:lnTo>
                <a:lnTo>
                  <a:pt x="1112" y="998"/>
                </a:lnTo>
                <a:lnTo>
                  <a:pt x="1117" y="987"/>
                </a:lnTo>
                <a:lnTo>
                  <a:pt x="1122" y="987"/>
                </a:lnTo>
                <a:lnTo>
                  <a:pt x="2276" y="2364"/>
                </a:lnTo>
                <a:lnTo>
                  <a:pt x="992" y="1008"/>
                </a:lnTo>
                <a:lnTo>
                  <a:pt x="998" y="1008"/>
                </a:lnTo>
                <a:lnTo>
                  <a:pt x="998" y="1003"/>
                </a:lnTo>
                <a:lnTo>
                  <a:pt x="987" y="1008"/>
                </a:lnTo>
                <a:lnTo>
                  <a:pt x="987" y="1013"/>
                </a:lnTo>
                <a:lnTo>
                  <a:pt x="992" y="1008"/>
                </a:lnTo>
                <a:lnTo>
                  <a:pt x="987" y="1013"/>
                </a:lnTo>
                <a:lnTo>
                  <a:pt x="992" y="1008"/>
                </a:lnTo>
                <a:lnTo>
                  <a:pt x="2276" y="2364"/>
                </a:lnTo>
                <a:lnTo>
                  <a:pt x="987" y="987"/>
                </a:lnTo>
                <a:lnTo>
                  <a:pt x="992" y="982"/>
                </a:lnTo>
                <a:lnTo>
                  <a:pt x="992" y="977"/>
                </a:lnTo>
                <a:lnTo>
                  <a:pt x="987" y="977"/>
                </a:lnTo>
                <a:lnTo>
                  <a:pt x="982" y="982"/>
                </a:lnTo>
                <a:lnTo>
                  <a:pt x="982" y="987"/>
                </a:lnTo>
                <a:lnTo>
                  <a:pt x="987" y="987"/>
                </a:lnTo>
                <a:lnTo>
                  <a:pt x="2276" y="2364"/>
                </a:lnTo>
                <a:lnTo>
                  <a:pt x="998" y="883"/>
                </a:lnTo>
                <a:lnTo>
                  <a:pt x="987" y="883"/>
                </a:lnTo>
                <a:lnTo>
                  <a:pt x="972" y="894"/>
                </a:lnTo>
                <a:lnTo>
                  <a:pt x="972" y="899"/>
                </a:lnTo>
                <a:lnTo>
                  <a:pt x="977" y="904"/>
                </a:lnTo>
                <a:lnTo>
                  <a:pt x="972" y="915"/>
                </a:lnTo>
                <a:lnTo>
                  <a:pt x="977" y="904"/>
                </a:lnTo>
                <a:lnTo>
                  <a:pt x="977" y="909"/>
                </a:lnTo>
                <a:lnTo>
                  <a:pt x="982" y="909"/>
                </a:lnTo>
                <a:lnTo>
                  <a:pt x="982" y="915"/>
                </a:lnTo>
                <a:lnTo>
                  <a:pt x="982" y="909"/>
                </a:lnTo>
                <a:lnTo>
                  <a:pt x="987" y="909"/>
                </a:lnTo>
                <a:lnTo>
                  <a:pt x="992" y="899"/>
                </a:lnTo>
                <a:lnTo>
                  <a:pt x="998" y="899"/>
                </a:lnTo>
                <a:lnTo>
                  <a:pt x="1003" y="894"/>
                </a:lnTo>
                <a:lnTo>
                  <a:pt x="1003" y="889"/>
                </a:lnTo>
                <a:lnTo>
                  <a:pt x="998" y="883"/>
                </a:lnTo>
                <a:lnTo>
                  <a:pt x="2276" y="2364"/>
                </a:lnTo>
                <a:lnTo>
                  <a:pt x="1018" y="863"/>
                </a:lnTo>
                <a:lnTo>
                  <a:pt x="1018" y="857"/>
                </a:lnTo>
                <a:lnTo>
                  <a:pt x="1013" y="857"/>
                </a:lnTo>
                <a:lnTo>
                  <a:pt x="1008" y="857"/>
                </a:lnTo>
                <a:lnTo>
                  <a:pt x="1003" y="863"/>
                </a:lnTo>
                <a:lnTo>
                  <a:pt x="998" y="863"/>
                </a:lnTo>
                <a:lnTo>
                  <a:pt x="992" y="868"/>
                </a:lnTo>
                <a:lnTo>
                  <a:pt x="998" y="873"/>
                </a:lnTo>
                <a:lnTo>
                  <a:pt x="987" y="878"/>
                </a:lnTo>
                <a:lnTo>
                  <a:pt x="992" y="878"/>
                </a:lnTo>
                <a:lnTo>
                  <a:pt x="992" y="873"/>
                </a:lnTo>
                <a:lnTo>
                  <a:pt x="992" y="878"/>
                </a:lnTo>
                <a:lnTo>
                  <a:pt x="998" y="878"/>
                </a:lnTo>
                <a:lnTo>
                  <a:pt x="1003" y="878"/>
                </a:lnTo>
                <a:lnTo>
                  <a:pt x="1008" y="878"/>
                </a:lnTo>
                <a:lnTo>
                  <a:pt x="1013" y="868"/>
                </a:lnTo>
                <a:lnTo>
                  <a:pt x="1018" y="868"/>
                </a:lnTo>
                <a:lnTo>
                  <a:pt x="1018" y="863"/>
                </a:lnTo>
                <a:lnTo>
                  <a:pt x="2276" y="2364"/>
                </a:lnTo>
                <a:lnTo>
                  <a:pt x="1018" y="1008"/>
                </a:lnTo>
                <a:lnTo>
                  <a:pt x="1018" y="1003"/>
                </a:lnTo>
                <a:lnTo>
                  <a:pt x="1008" y="1013"/>
                </a:lnTo>
                <a:lnTo>
                  <a:pt x="1013" y="1013"/>
                </a:lnTo>
                <a:lnTo>
                  <a:pt x="1008" y="1013"/>
                </a:lnTo>
                <a:lnTo>
                  <a:pt x="1018" y="1008"/>
                </a:lnTo>
                <a:lnTo>
                  <a:pt x="2276" y="2364"/>
                </a:lnTo>
                <a:lnTo>
                  <a:pt x="925" y="847"/>
                </a:lnTo>
                <a:lnTo>
                  <a:pt x="920" y="847"/>
                </a:lnTo>
                <a:lnTo>
                  <a:pt x="920" y="852"/>
                </a:lnTo>
                <a:lnTo>
                  <a:pt x="915" y="852"/>
                </a:lnTo>
                <a:lnTo>
                  <a:pt x="925" y="847"/>
                </a:lnTo>
                <a:lnTo>
                  <a:pt x="2276" y="2364"/>
                </a:lnTo>
                <a:lnTo>
                  <a:pt x="946" y="624"/>
                </a:lnTo>
                <a:lnTo>
                  <a:pt x="951" y="618"/>
                </a:lnTo>
                <a:lnTo>
                  <a:pt x="946" y="618"/>
                </a:lnTo>
                <a:lnTo>
                  <a:pt x="946" y="624"/>
                </a:lnTo>
                <a:lnTo>
                  <a:pt x="2276" y="2364"/>
                </a:lnTo>
                <a:lnTo>
                  <a:pt x="909" y="483"/>
                </a:lnTo>
                <a:lnTo>
                  <a:pt x="904" y="483"/>
                </a:lnTo>
                <a:lnTo>
                  <a:pt x="899" y="489"/>
                </a:lnTo>
                <a:lnTo>
                  <a:pt x="904" y="483"/>
                </a:lnTo>
                <a:lnTo>
                  <a:pt x="899" y="489"/>
                </a:lnTo>
                <a:lnTo>
                  <a:pt x="909" y="483"/>
                </a:lnTo>
                <a:lnTo>
                  <a:pt x="2276" y="2364"/>
                </a:lnTo>
                <a:lnTo>
                  <a:pt x="904" y="909"/>
                </a:lnTo>
                <a:lnTo>
                  <a:pt x="909" y="909"/>
                </a:lnTo>
                <a:lnTo>
                  <a:pt x="915" y="904"/>
                </a:lnTo>
                <a:lnTo>
                  <a:pt x="915" y="899"/>
                </a:lnTo>
                <a:lnTo>
                  <a:pt x="909" y="899"/>
                </a:lnTo>
                <a:lnTo>
                  <a:pt x="904" y="909"/>
                </a:lnTo>
                <a:lnTo>
                  <a:pt x="2276" y="2364"/>
                </a:lnTo>
                <a:lnTo>
                  <a:pt x="925" y="359"/>
                </a:lnTo>
                <a:lnTo>
                  <a:pt x="930" y="353"/>
                </a:lnTo>
                <a:lnTo>
                  <a:pt x="925" y="353"/>
                </a:lnTo>
                <a:lnTo>
                  <a:pt x="920" y="359"/>
                </a:lnTo>
                <a:lnTo>
                  <a:pt x="925" y="359"/>
                </a:lnTo>
                <a:lnTo>
                  <a:pt x="2276" y="2364"/>
                </a:lnTo>
                <a:lnTo>
                  <a:pt x="915" y="348"/>
                </a:lnTo>
                <a:lnTo>
                  <a:pt x="920" y="348"/>
                </a:lnTo>
                <a:lnTo>
                  <a:pt x="915" y="343"/>
                </a:lnTo>
                <a:lnTo>
                  <a:pt x="915" y="348"/>
                </a:lnTo>
                <a:lnTo>
                  <a:pt x="2276" y="2364"/>
                </a:lnTo>
                <a:lnTo>
                  <a:pt x="925" y="457"/>
                </a:lnTo>
                <a:lnTo>
                  <a:pt x="915" y="468"/>
                </a:lnTo>
                <a:lnTo>
                  <a:pt x="920" y="468"/>
                </a:lnTo>
                <a:lnTo>
                  <a:pt x="915" y="468"/>
                </a:lnTo>
                <a:lnTo>
                  <a:pt x="920" y="468"/>
                </a:lnTo>
                <a:lnTo>
                  <a:pt x="925" y="468"/>
                </a:lnTo>
                <a:lnTo>
                  <a:pt x="930" y="463"/>
                </a:lnTo>
                <a:lnTo>
                  <a:pt x="925" y="457"/>
                </a:lnTo>
                <a:lnTo>
                  <a:pt x="2276" y="2364"/>
                </a:lnTo>
                <a:lnTo>
                  <a:pt x="842" y="717"/>
                </a:lnTo>
                <a:lnTo>
                  <a:pt x="837" y="717"/>
                </a:lnTo>
                <a:lnTo>
                  <a:pt x="837" y="722"/>
                </a:lnTo>
                <a:lnTo>
                  <a:pt x="842" y="717"/>
                </a:lnTo>
                <a:lnTo>
                  <a:pt x="2276" y="2364"/>
                </a:lnTo>
                <a:lnTo>
                  <a:pt x="878" y="722"/>
                </a:lnTo>
                <a:lnTo>
                  <a:pt x="883" y="717"/>
                </a:lnTo>
                <a:lnTo>
                  <a:pt x="878" y="717"/>
                </a:lnTo>
                <a:lnTo>
                  <a:pt x="873" y="722"/>
                </a:lnTo>
                <a:lnTo>
                  <a:pt x="878" y="722"/>
                </a:lnTo>
                <a:lnTo>
                  <a:pt x="2276" y="2364"/>
                </a:lnTo>
                <a:lnTo>
                  <a:pt x="920" y="1024"/>
                </a:lnTo>
                <a:lnTo>
                  <a:pt x="920" y="1018"/>
                </a:lnTo>
                <a:lnTo>
                  <a:pt x="915" y="1024"/>
                </a:lnTo>
                <a:lnTo>
                  <a:pt x="920" y="1024"/>
                </a:lnTo>
                <a:lnTo>
                  <a:pt x="2276" y="2364"/>
                </a:lnTo>
                <a:lnTo>
                  <a:pt x="852" y="426"/>
                </a:lnTo>
                <a:lnTo>
                  <a:pt x="863" y="421"/>
                </a:lnTo>
                <a:lnTo>
                  <a:pt x="863" y="416"/>
                </a:lnTo>
                <a:lnTo>
                  <a:pt x="857" y="416"/>
                </a:lnTo>
                <a:lnTo>
                  <a:pt x="852" y="421"/>
                </a:lnTo>
                <a:lnTo>
                  <a:pt x="852" y="426"/>
                </a:lnTo>
                <a:lnTo>
                  <a:pt x="2276" y="2364"/>
                </a:lnTo>
                <a:lnTo>
                  <a:pt x="935" y="681"/>
                </a:lnTo>
                <a:lnTo>
                  <a:pt x="930" y="686"/>
                </a:lnTo>
                <a:lnTo>
                  <a:pt x="925" y="686"/>
                </a:lnTo>
                <a:lnTo>
                  <a:pt x="920" y="686"/>
                </a:lnTo>
                <a:lnTo>
                  <a:pt x="920" y="691"/>
                </a:lnTo>
                <a:lnTo>
                  <a:pt x="920" y="696"/>
                </a:lnTo>
                <a:lnTo>
                  <a:pt x="915" y="696"/>
                </a:lnTo>
                <a:lnTo>
                  <a:pt x="920" y="696"/>
                </a:lnTo>
                <a:lnTo>
                  <a:pt x="915" y="696"/>
                </a:lnTo>
                <a:lnTo>
                  <a:pt x="920" y="696"/>
                </a:lnTo>
                <a:lnTo>
                  <a:pt x="915" y="702"/>
                </a:lnTo>
                <a:lnTo>
                  <a:pt x="920" y="702"/>
                </a:lnTo>
                <a:lnTo>
                  <a:pt x="915" y="702"/>
                </a:lnTo>
                <a:lnTo>
                  <a:pt x="920" y="702"/>
                </a:lnTo>
                <a:lnTo>
                  <a:pt x="915" y="702"/>
                </a:lnTo>
                <a:lnTo>
                  <a:pt x="920" y="702"/>
                </a:lnTo>
                <a:lnTo>
                  <a:pt x="920" y="707"/>
                </a:lnTo>
                <a:lnTo>
                  <a:pt x="920" y="702"/>
                </a:lnTo>
                <a:lnTo>
                  <a:pt x="920" y="707"/>
                </a:lnTo>
                <a:lnTo>
                  <a:pt x="925" y="707"/>
                </a:lnTo>
                <a:lnTo>
                  <a:pt x="930" y="707"/>
                </a:lnTo>
                <a:lnTo>
                  <a:pt x="935" y="702"/>
                </a:lnTo>
                <a:lnTo>
                  <a:pt x="946" y="702"/>
                </a:lnTo>
                <a:lnTo>
                  <a:pt x="946" y="696"/>
                </a:lnTo>
                <a:lnTo>
                  <a:pt x="951" y="696"/>
                </a:lnTo>
                <a:lnTo>
                  <a:pt x="946" y="691"/>
                </a:lnTo>
                <a:lnTo>
                  <a:pt x="951" y="691"/>
                </a:lnTo>
                <a:lnTo>
                  <a:pt x="951" y="686"/>
                </a:lnTo>
                <a:lnTo>
                  <a:pt x="946" y="686"/>
                </a:lnTo>
                <a:lnTo>
                  <a:pt x="951" y="686"/>
                </a:lnTo>
                <a:lnTo>
                  <a:pt x="946" y="686"/>
                </a:lnTo>
                <a:lnTo>
                  <a:pt x="946" y="681"/>
                </a:lnTo>
                <a:lnTo>
                  <a:pt x="946" y="686"/>
                </a:lnTo>
                <a:lnTo>
                  <a:pt x="935" y="681"/>
                </a:lnTo>
                <a:lnTo>
                  <a:pt x="2276" y="2364"/>
                </a:lnTo>
                <a:lnTo>
                  <a:pt x="951" y="608"/>
                </a:lnTo>
                <a:lnTo>
                  <a:pt x="956" y="608"/>
                </a:lnTo>
                <a:lnTo>
                  <a:pt x="956" y="603"/>
                </a:lnTo>
                <a:lnTo>
                  <a:pt x="951" y="608"/>
                </a:lnTo>
                <a:lnTo>
                  <a:pt x="2276" y="2364"/>
                </a:lnTo>
                <a:lnTo>
                  <a:pt x="930" y="390"/>
                </a:lnTo>
                <a:lnTo>
                  <a:pt x="946" y="390"/>
                </a:lnTo>
                <a:lnTo>
                  <a:pt x="956" y="385"/>
                </a:lnTo>
                <a:lnTo>
                  <a:pt x="956" y="379"/>
                </a:lnTo>
                <a:lnTo>
                  <a:pt x="951" y="379"/>
                </a:lnTo>
                <a:lnTo>
                  <a:pt x="946" y="379"/>
                </a:lnTo>
                <a:lnTo>
                  <a:pt x="930" y="390"/>
                </a:lnTo>
                <a:lnTo>
                  <a:pt x="2276" y="2364"/>
                </a:lnTo>
                <a:lnTo>
                  <a:pt x="878" y="707"/>
                </a:lnTo>
                <a:lnTo>
                  <a:pt x="883" y="707"/>
                </a:lnTo>
                <a:lnTo>
                  <a:pt x="889" y="702"/>
                </a:lnTo>
                <a:lnTo>
                  <a:pt x="883" y="702"/>
                </a:lnTo>
                <a:lnTo>
                  <a:pt x="878" y="707"/>
                </a:lnTo>
                <a:lnTo>
                  <a:pt x="2276" y="2364"/>
                </a:lnTo>
                <a:lnTo>
                  <a:pt x="992" y="644"/>
                </a:lnTo>
                <a:lnTo>
                  <a:pt x="987" y="650"/>
                </a:lnTo>
                <a:lnTo>
                  <a:pt x="987" y="655"/>
                </a:lnTo>
                <a:lnTo>
                  <a:pt x="992" y="650"/>
                </a:lnTo>
                <a:lnTo>
                  <a:pt x="987" y="655"/>
                </a:lnTo>
                <a:lnTo>
                  <a:pt x="992" y="650"/>
                </a:lnTo>
                <a:lnTo>
                  <a:pt x="998" y="650"/>
                </a:lnTo>
                <a:lnTo>
                  <a:pt x="992" y="644"/>
                </a:lnTo>
                <a:lnTo>
                  <a:pt x="2276" y="2364"/>
                </a:lnTo>
                <a:lnTo>
                  <a:pt x="1268" y="587"/>
                </a:lnTo>
                <a:lnTo>
                  <a:pt x="1268" y="582"/>
                </a:lnTo>
                <a:lnTo>
                  <a:pt x="1263" y="582"/>
                </a:lnTo>
                <a:lnTo>
                  <a:pt x="1268" y="587"/>
                </a:lnTo>
                <a:lnTo>
                  <a:pt x="2276" y="2364"/>
                </a:lnTo>
                <a:lnTo>
                  <a:pt x="1335" y="208"/>
                </a:lnTo>
                <a:lnTo>
                  <a:pt x="1341" y="208"/>
                </a:lnTo>
                <a:lnTo>
                  <a:pt x="1346" y="208"/>
                </a:lnTo>
                <a:lnTo>
                  <a:pt x="1351" y="203"/>
                </a:lnTo>
                <a:lnTo>
                  <a:pt x="1351" y="198"/>
                </a:lnTo>
                <a:lnTo>
                  <a:pt x="1356" y="198"/>
                </a:lnTo>
                <a:lnTo>
                  <a:pt x="1356" y="192"/>
                </a:lnTo>
                <a:lnTo>
                  <a:pt x="1346" y="187"/>
                </a:lnTo>
                <a:lnTo>
                  <a:pt x="1341" y="192"/>
                </a:lnTo>
                <a:lnTo>
                  <a:pt x="1335" y="198"/>
                </a:lnTo>
                <a:lnTo>
                  <a:pt x="1335" y="203"/>
                </a:lnTo>
                <a:lnTo>
                  <a:pt x="1330" y="208"/>
                </a:lnTo>
                <a:lnTo>
                  <a:pt x="1335" y="208"/>
                </a:lnTo>
                <a:lnTo>
                  <a:pt x="2276" y="2364"/>
                </a:lnTo>
                <a:lnTo>
                  <a:pt x="1257" y="540"/>
                </a:lnTo>
                <a:lnTo>
                  <a:pt x="1263" y="535"/>
                </a:lnTo>
                <a:lnTo>
                  <a:pt x="1257" y="535"/>
                </a:lnTo>
                <a:lnTo>
                  <a:pt x="1257" y="540"/>
                </a:lnTo>
                <a:lnTo>
                  <a:pt x="2276" y="2364"/>
                </a:lnTo>
                <a:lnTo>
                  <a:pt x="1263" y="639"/>
                </a:lnTo>
                <a:lnTo>
                  <a:pt x="1263" y="644"/>
                </a:lnTo>
                <a:lnTo>
                  <a:pt x="1268" y="644"/>
                </a:lnTo>
                <a:lnTo>
                  <a:pt x="1273" y="644"/>
                </a:lnTo>
                <a:lnTo>
                  <a:pt x="1278" y="639"/>
                </a:lnTo>
                <a:lnTo>
                  <a:pt x="1283" y="634"/>
                </a:lnTo>
                <a:lnTo>
                  <a:pt x="1283" y="629"/>
                </a:lnTo>
                <a:lnTo>
                  <a:pt x="1273" y="624"/>
                </a:lnTo>
                <a:lnTo>
                  <a:pt x="1268" y="629"/>
                </a:lnTo>
                <a:lnTo>
                  <a:pt x="1263" y="634"/>
                </a:lnTo>
                <a:lnTo>
                  <a:pt x="1263" y="639"/>
                </a:lnTo>
                <a:lnTo>
                  <a:pt x="2276" y="2364"/>
                </a:lnTo>
                <a:lnTo>
                  <a:pt x="1273" y="489"/>
                </a:lnTo>
                <a:lnTo>
                  <a:pt x="1278" y="483"/>
                </a:lnTo>
                <a:lnTo>
                  <a:pt x="1273" y="483"/>
                </a:lnTo>
                <a:lnTo>
                  <a:pt x="1268" y="483"/>
                </a:lnTo>
                <a:lnTo>
                  <a:pt x="1268" y="489"/>
                </a:lnTo>
                <a:lnTo>
                  <a:pt x="1273" y="489"/>
                </a:lnTo>
                <a:lnTo>
                  <a:pt x="2276" y="2364"/>
                </a:lnTo>
                <a:lnTo>
                  <a:pt x="1356" y="156"/>
                </a:lnTo>
                <a:lnTo>
                  <a:pt x="1356" y="161"/>
                </a:lnTo>
                <a:lnTo>
                  <a:pt x="1361" y="161"/>
                </a:lnTo>
                <a:lnTo>
                  <a:pt x="1367" y="156"/>
                </a:lnTo>
                <a:lnTo>
                  <a:pt x="1367" y="161"/>
                </a:lnTo>
                <a:lnTo>
                  <a:pt x="1367" y="166"/>
                </a:lnTo>
                <a:lnTo>
                  <a:pt x="1372" y="161"/>
                </a:lnTo>
                <a:lnTo>
                  <a:pt x="1367" y="166"/>
                </a:lnTo>
                <a:lnTo>
                  <a:pt x="1372" y="166"/>
                </a:lnTo>
                <a:lnTo>
                  <a:pt x="1377" y="161"/>
                </a:lnTo>
                <a:lnTo>
                  <a:pt x="1387" y="156"/>
                </a:lnTo>
                <a:lnTo>
                  <a:pt x="1387" y="151"/>
                </a:lnTo>
                <a:lnTo>
                  <a:pt x="1387" y="146"/>
                </a:lnTo>
                <a:lnTo>
                  <a:pt x="1382" y="146"/>
                </a:lnTo>
                <a:lnTo>
                  <a:pt x="1382" y="140"/>
                </a:lnTo>
                <a:lnTo>
                  <a:pt x="1382" y="135"/>
                </a:lnTo>
                <a:lnTo>
                  <a:pt x="1377" y="135"/>
                </a:lnTo>
                <a:lnTo>
                  <a:pt x="1372" y="140"/>
                </a:lnTo>
                <a:lnTo>
                  <a:pt x="1367" y="140"/>
                </a:lnTo>
                <a:lnTo>
                  <a:pt x="1356" y="151"/>
                </a:lnTo>
                <a:lnTo>
                  <a:pt x="1356" y="156"/>
                </a:lnTo>
                <a:lnTo>
                  <a:pt x="1356" y="161"/>
                </a:lnTo>
                <a:lnTo>
                  <a:pt x="1356" y="156"/>
                </a:lnTo>
                <a:lnTo>
                  <a:pt x="2276" y="2364"/>
                </a:lnTo>
                <a:lnTo>
                  <a:pt x="1408" y="99"/>
                </a:lnTo>
                <a:lnTo>
                  <a:pt x="1413" y="104"/>
                </a:lnTo>
                <a:lnTo>
                  <a:pt x="1413" y="109"/>
                </a:lnTo>
                <a:lnTo>
                  <a:pt x="1413" y="104"/>
                </a:lnTo>
                <a:lnTo>
                  <a:pt x="1419" y="104"/>
                </a:lnTo>
                <a:lnTo>
                  <a:pt x="1424" y="104"/>
                </a:lnTo>
                <a:lnTo>
                  <a:pt x="1424" y="109"/>
                </a:lnTo>
                <a:lnTo>
                  <a:pt x="1424" y="104"/>
                </a:lnTo>
                <a:lnTo>
                  <a:pt x="1429" y="99"/>
                </a:lnTo>
                <a:lnTo>
                  <a:pt x="1434" y="94"/>
                </a:lnTo>
                <a:lnTo>
                  <a:pt x="1439" y="94"/>
                </a:lnTo>
                <a:lnTo>
                  <a:pt x="1434" y="89"/>
                </a:lnTo>
                <a:lnTo>
                  <a:pt x="1439" y="89"/>
                </a:lnTo>
                <a:lnTo>
                  <a:pt x="1439" y="83"/>
                </a:lnTo>
                <a:lnTo>
                  <a:pt x="1439" y="78"/>
                </a:lnTo>
                <a:lnTo>
                  <a:pt x="1429" y="83"/>
                </a:lnTo>
                <a:lnTo>
                  <a:pt x="1429" y="78"/>
                </a:lnTo>
                <a:lnTo>
                  <a:pt x="1419" y="83"/>
                </a:lnTo>
                <a:lnTo>
                  <a:pt x="1408" y="94"/>
                </a:lnTo>
                <a:lnTo>
                  <a:pt x="1408" y="99"/>
                </a:lnTo>
                <a:lnTo>
                  <a:pt x="2276" y="2364"/>
                </a:lnTo>
                <a:lnTo>
                  <a:pt x="1387" y="130"/>
                </a:lnTo>
                <a:lnTo>
                  <a:pt x="1393" y="125"/>
                </a:lnTo>
                <a:lnTo>
                  <a:pt x="1398" y="120"/>
                </a:lnTo>
                <a:lnTo>
                  <a:pt x="1393" y="120"/>
                </a:lnTo>
                <a:lnTo>
                  <a:pt x="1387" y="125"/>
                </a:lnTo>
                <a:lnTo>
                  <a:pt x="1387" y="130"/>
                </a:lnTo>
                <a:lnTo>
                  <a:pt x="2276" y="2364"/>
                </a:lnTo>
                <a:lnTo>
                  <a:pt x="1304" y="530"/>
                </a:lnTo>
                <a:lnTo>
                  <a:pt x="1309" y="530"/>
                </a:lnTo>
                <a:lnTo>
                  <a:pt x="1315" y="530"/>
                </a:lnTo>
                <a:lnTo>
                  <a:pt x="1320" y="530"/>
                </a:lnTo>
                <a:lnTo>
                  <a:pt x="1320" y="525"/>
                </a:lnTo>
                <a:lnTo>
                  <a:pt x="1320" y="520"/>
                </a:lnTo>
                <a:lnTo>
                  <a:pt x="1315" y="520"/>
                </a:lnTo>
                <a:lnTo>
                  <a:pt x="1304" y="525"/>
                </a:lnTo>
                <a:lnTo>
                  <a:pt x="1309" y="525"/>
                </a:lnTo>
                <a:lnTo>
                  <a:pt x="1304" y="525"/>
                </a:lnTo>
                <a:lnTo>
                  <a:pt x="1304" y="530"/>
                </a:lnTo>
                <a:lnTo>
                  <a:pt x="2276" y="2364"/>
                </a:lnTo>
                <a:lnTo>
                  <a:pt x="1273" y="187"/>
                </a:lnTo>
                <a:lnTo>
                  <a:pt x="1278" y="187"/>
                </a:lnTo>
                <a:lnTo>
                  <a:pt x="1278" y="192"/>
                </a:lnTo>
                <a:lnTo>
                  <a:pt x="1273" y="198"/>
                </a:lnTo>
                <a:lnTo>
                  <a:pt x="1278" y="192"/>
                </a:lnTo>
                <a:lnTo>
                  <a:pt x="1278" y="198"/>
                </a:lnTo>
                <a:lnTo>
                  <a:pt x="1283" y="192"/>
                </a:lnTo>
                <a:lnTo>
                  <a:pt x="1283" y="198"/>
                </a:lnTo>
                <a:lnTo>
                  <a:pt x="1289" y="198"/>
                </a:lnTo>
                <a:lnTo>
                  <a:pt x="1289" y="192"/>
                </a:lnTo>
                <a:lnTo>
                  <a:pt x="1299" y="187"/>
                </a:lnTo>
                <a:lnTo>
                  <a:pt x="1299" y="182"/>
                </a:lnTo>
                <a:lnTo>
                  <a:pt x="1304" y="182"/>
                </a:lnTo>
                <a:lnTo>
                  <a:pt x="1304" y="177"/>
                </a:lnTo>
                <a:lnTo>
                  <a:pt x="1299" y="172"/>
                </a:lnTo>
                <a:lnTo>
                  <a:pt x="1289" y="172"/>
                </a:lnTo>
                <a:lnTo>
                  <a:pt x="1278" y="182"/>
                </a:lnTo>
                <a:lnTo>
                  <a:pt x="1273" y="187"/>
                </a:lnTo>
                <a:lnTo>
                  <a:pt x="1278" y="187"/>
                </a:lnTo>
                <a:lnTo>
                  <a:pt x="1273" y="187"/>
                </a:lnTo>
                <a:lnTo>
                  <a:pt x="2276" y="2364"/>
                </a:lnTo>
                <a:lnTo>
                  <a:pt x="1315" y="478"/>
                </a:lnTo>
                <a:lnTo>
                  <a:pt x="1309" y="478"/>
                </a:lnTo>
                <a:lnTo>
                  <a:pt x="1304" y="483"/>
                </a:lnTo>
                <a:lnTo>
                  <a:pt x="1299" y="483"/>
                </a:lnTo>
                <a:lnTo>
                  <a:pt x="1299" y="489"/>
                </a:lnTo>
                <a:lnTo>
                  <a:pt x="1294" y="494"/>
                </a:lnTo>
                <a:lnTo>
                  <a:pt x="1299" y="494"/>
                </a:lnTo>
                <a:lnTo>
                  <a:pt x="1299" y="499"/>
                </a:lnTo>
                <a:lnTo>
                  <a:pt x="1304" y="494"/>
                </a:lnTo>
                <a:lnTo>
                  <a:pt x="1304" y="499"/>
                </a:lnTo>
                <a:lnTo>
                  <a:pt x="1304" y="494"/>
                </a:lnTo>
                <a:lnTo>
                  <a:pt x="1304" y="499"/>
                </a:lnTo>
                <a:lnTo>
                  <a:pt x="1309" y="499"/>
                </a:lnTo>
                <a:lnTo>
                  <a:pt x="1309" y="494"/>
                </a:lnTo>
                <a:lnTo>
                  <a:pt x="1315" y="494"/>
                </a:lnTo>
                <a:lnTo>
                  <a:pt x="1320" y="489"/>
                </a:lnTo>
                <a:lnTo>
                  <a:pt x="1325" y="483"/>
                </a:lnTo>
                <a:lnTo>
                  <a:pt x="1320" y="483"/>
                </a:lnTo>
                <a:lnTo>
                  <a:pt x="1325" y="483"/>
                </a:lnTo>
                <a:lnTo>
                  <a:pt x="1320" y="483"/>
                </a:lnTo>
                <a:lnTo>
                  <a:pt x="1320" y="478"/>
                </a:lnTo>
                <a:lnTo>
                  <a:pt x="1315" y="478"/>
                </a:lnTo>
                <a:lnTo>
                  <a:pt x="2276" y="2364"/>
                </a:lnTo>
                <a:lnTo>
                  <a:pt x="1294" y="322"/>
                </a:lnTo>
                <a:lnTo>
                  <a:pt x="1299" y="327"/>
                </a:lnTo>
                <a:lnTo>
                  <a:pt x="1304" y="322"/>
                </a:lnTo>
                <a:lnTo>
                  <a:pt x="1315" y="312"/>
                </a:lnTo>
                <a:lnTo>
                  <a:pt x="1315" y="302"/>
                </a:lnTo>
                <a:lnTo>
                  <a:pt x="1309" y="302"/>
                </a:lnTo>
                <a:lnTo>
                  <a:pt x="1299" y="312"/>
                </a:lnTo>
                <a:lnTo>
                  <a:pt x="1294" y="317"/>
                </a:lnTo>
                <a:lnTo>
                  <a:pt x="1294" y="322"/>
                </a:lnTo>
                <a:lnTo>
                  <a:pt x="2276" y="2364"/>
                </a:lnTo>
                <a:lnTo>
                  <a:pt x="1206" y="317"/>
                </a:lnTo>
                <a:lnTo>
                  <a:pt x="1206" y="322"/>
                </a:lnTo>
                <a:lnTo>
                  <a:pt x="1216" y="317"/>
                </a:lnTo>
                <a:lnTo>
                  <a:pt x="1221" y="317"/>
                </a:lnTo>
                <a:lnTo>
                  <a:pt x="1226" y="312"/>
                </a:lnTo>
                <a:lnTo>
                  <a:pt x="1231" y="302"/>
                </a:lnTo>
                <a:lnTo>
                  <a:pt x="1231" y="296"/>
                </a:lnTo>
                <a:lnTo>
                  <a:pt x="1216" y="302"/>
                </a:lnTo>
                <a:lnTo>
                  <a:pt x="1211" y="312"/>
                </a:lnTo>
                <a:lnTo>
                  <a:pt x="1206" y="317"/>
                </a:lnTo>
                <a:lnTo>
                  <a:pt x="2276" y="2364"/>
                </a:lnTo>
                <a:lnTo>
                  <a:pt x="1221" y="878"/>
                </a:lnTo>
                <a:lnTo>
                  <a:pt x="1226" y="873"/>
                </a:lnTo>
                <a:lnTo>
                  <a:pt x="1221" y="873"/>
                </a:lnTo>
                <a:lnTo>
                  <a:pt x="1221" y="878"/>
                </a:lnTo>
                <a:lnTo>
                  <a:pt x="2276" y="2364"/>
                </a:lnTo>
                <a:lnTo>
                  <a:pt x="1320" y="556"/>
                </a:lnTo>
                <a:lnTo>
                  <a:pt x="1315" y="561"/>
                </a:lnTo>
                <a:lnTo>
                  <a:pt x="1315" y="566"/>
                </a:lnTo>
                <a:lnTo>
                  <a:pt x="1320" y="561"/>
                </a:lnTo>
                <a:lnTo>
                  <a:pt x="1325" y="556"/>
                </a:lnTo>
                <a:lnTo>
                  <a:pt x="1320" y="556"/>
                </a:lnTo>
                <a:lnTo>
                  <a:pt x="2276" y="2364"/>
                </a:lnTo>
                <a:lnTo>
                  <a:pt x="1289" y="291"/>
                </a:lnTo>
                <a:lnTo>
                  <a:pt x="1294" y="291"/>
                </a:lnTo>
                <a:lnTo>
                  <a:pt x="1299" y="286"/>
                </a:lnTo>
                <a:lnTo>
                  <a:pt x="1289" y="286"/>
                </a:lnTo>
                <a:lnTo>
                  <a:pt x="1289" y="291"/>
                </a:lnTo>
                <a:lnTo>
                  <a:pt x="2276" y="2364"/>
                </a:lnTo>
                <a:lnTo>
                  <a:pt x="1283" y="447"/>
                </a:lnTo>
                <a:lnTo>
                  <a:pt x="1283" y="452"/>
                </a:lnTo>
                <a:lnTo>
                  <a:pt x="1289" y="452"/>
                </a:lnTo>
                <a:lnTo>
                  <a:pt x="1283" y="452"/>
                </a:lnTo>
                <a:lnTo>
                  <a:pt x="1289" y="452"/>
                </a:lnTo>
                <a:lnTo>
                  <a:pt x="1294" y="452"/>
                </a:lnTo>
                <a:lnTo>
                  <a:pt x="1299" y="447"/>
                </a:lnTo>
                <a:lnTo>
                  <a:pt x="1299" y="442"/>
                </a:lnTo>
                <a:lnTo>
                  <a:pt x="1294" y="442"/>
                </a:lnTo>
                <a:lnTo>
                  <a:pt x="1294" y="437"/>
                </a:lnTo>
                <a:lnTo>
                  <a:pt x="1289" y="437"/>
                </a:lnTo>
                <a:lnTo>
                  <a:pt x="1283" y="437"/>
                </a:lnTo>
                <a:lnTo>
                  <a:pt x="1278" y="442"/>
                </a:lnTo>
                <a:lnTo>
                  <a:pt x="1278" y="447"/>
                </a:lnTo>
                <a:lnTo>
                  <a:pt x="1273" y="447"/>
                </a:lnTo>
                <a:lnTo>
                  <a:pt x="1278" y="447"/>
                </a:lnTo>
                <a:lnTo>
                  <a:pt x="1273" y="452"/>
                </a:lnTo>
                <a:lnTo>
                  <a:pt x="1278" y="447"/>
                </a:lnTo>
                <a:lnTo>
                  <a:pt x="1278" y="452"/>
                </a:lnTo>
                <a:lnTo>
                  <a:pt x="1278" y="447"/>
                </a:lnTo>
                <a:lnTo>
                  <a:pt x="1278" y="452"/>
                </a:lnTo>
                <a:lnTo>
                  <a:pt x="1283" y="447"/>
                </a:lnTo>
                <a:lnTo>
                  <a:pt x="2276" y="2364"/>
                </a:lnTo>
                <a:lnTo>
                  <a:pt x="1398" y="281"/>
                </a:lnTo>
                <a:lnTo>
                  <a:pt x="1403" y="286"/>
                </a:lnTo>
                <a:lnTo>
                  <a:pt x="1408" y="281"/>
                </a:lnTo>
                <a:lnTo>
                  <a:pt x="1413" y="281"/>
                </a:lnTo>
                <a:lnTo>
                  <a:pt x="1419" y="276"/>
                </a:lnTo>
                <a:lnTo>
                  <a:pt x="1424" y="270"/>
                </a:lnTo>
                <a:lnTo>
                  <a:pt x="1424" y="265"/>
                </a:lnTo>
                <a:lnTo>
                  <a:pt x="1413" y="265"/>
                </a:lnTo>
                <a:lnTo>
                  <a:pt x="1403" y="270"/>
                </a:lnTo>
                <a:lnTo>
                  <a:pt x="1398" y="276"/>
                </a:lnTo>
                <a:lnTo>
                  <a:pt x="1398" y="281"/>
                </a:lnTo>
                <a:lnTo>
                  <a:pt x="1398" y="276"/>
                </a:lnTo>
                <a:lnTo>
                  <a:pt x="1398" y="281"/>
                </a:lnTo>
                <a:lnTo>
                  <a:pt x="2276" y="2364"/>
                </a:lnTo>
                <a:lnTo>
                  <a:pt x="1112" y="795"/>
                </a:lnTo>
                <a:lnTo>
                  <a:pt x="1117" y="795"/>
                </a:lnTo>
                <a:lnTo>
                  <a:pt x="1112" y="800"/>
                </a:lnTo>
                <a:lnTo>
                  <a:pt x="1117" y="795"/>
                </a:lnTo>
                <a:lnTo>
                  <a:pt x="1117" y="800"/>
                </a:lnTo>
                <a:lnTo>
                  <a:pt x="1122" y="800"/>
                </a:lnTo>
                <a:lnTo>
                  <a:pt x="1128" y="795"/>
                </a:lnTo>
                <a:lnTo>
                  <a:pt x="1133" y="795"/>
                </a:lnTo>
                <a:lnTo>
                  <a:pt x="1138" y="790"/>
                </a:lnTo>
                <a:lnTo>
                  <a:pt x="1138" y="785"/>
                </a:lnTo>
                <a:lnTo>
                  <a:pt x="1138" y="779"/>
                </a:lnTo>
                <a:lnTo>
                  <a:pt x="1133" y="779"/>
                </a:lnTo>
                <a:lnTo>
                  <a:pt x="1128" y="779"/>
                </a:lnTo>
                <a:lnTo>
                  <a:pt x="1117" y="785"/>
                </a:lnTo>
                <a:lnTo>
                  <a:pt x="1117" y="790"/>
                </a:lnTo>
                <a:lnTo>
                  <a:pt x="1112" y="790"/>
                </a:lnTo>
                <a:lnTo>
                  <a:pt x="1112" y="795"/>
                </a:lnTo>
                <a:lnTo>
                  <a:pt x="2276" y="2364"/>
                </a:lnTo>
                <a:lnTo>
                  <a:pt x="805" y="956"/>
                </a:lnTo>
                <a:lnTo>
                  <a:pt x="805" y="951"/>
                </a:lnTo>
                <a:lnTo>
                  <a:pt x="795" y="961"/>
                </a:lnTo>
                <a:lnTo>
                  <a:pt x="800" y="961"/>
                </a:lnTo>
                <a:lnTo>
                  <a:pt x="800" y="956"/>
                </a:lnTo>
                <a:lnTo>
                  <a:pt x="805" y="956"/>
                </a:lnTo>
                <a:lnTo>
                  <a:pt x="2276" y="2364"/>
                </a:lnTo>
                <a:lnTo>
                  <a:pt x="1330" y="546"/>
                </a:lnTo>
                <a:lnTo>
                  <a:pt x="1335" y="546"/>
                </a:lnTo>
                <a:lnTo>
                  <a:pt x="1335" y="540"/>
                </a:lnTo>
                <a:lnTo>
                  <a:pt x="1330" y="546"/>
                </a:lnTo>
                <a:lnTo>
                  <a:pt x="2276" y="2364"/>
                </a:lnTo>
                <a:lnTo>
                  <a:pt x="1335" y="535"/>
                </a:lnTo>
                <a:lnTo>
                  <a:pt x="1341" y="540"/>
                </a:lnTo>
                <a:lnTo>
                  <a:pt x="1341" y="546"/>
                </a:lnTo>
                <a:lnTo>
                  <a:pt x="1346" y="540"/>
                </a:lnTo>
                <a:lnTo>
                  <a:pt x="1351" y="540"/>
                </a:lnTo>
                <a:lnTo>
                  <a:pt x="1351" y="546"/>
                </a:lnTo>
                <a:lnTo>
                  <a:pt x="1356" y="540"/>
                </a:lnTo>
                <a:lnTo>
                  <a:pt x="1356" y="535"/>
                </a:lnTo>
                <a:lnTo>
                  <a:pt x="1361" y="530"/>
                </a:lnTo>
                <a:lnTo>
                  <a:pt x="1367" y="530"/>
                </a:lnTo>
                <a:lnTo>
                  <a:pt x="1367" y="525"/>
                </a:lnTo>
                <a:lnTo>
                  <a:pt x="1367" y="520"/>
                </a:lnTo>
                <a:lnTo>
                  <a:pt x="1367" y="515"/>
                </a:lnTo>
                <a:lnTo>
                  <a:pt x="1356" y="515"/>
                </a:lnTo>
                <a:lnTo>
                  <a:pt x="1346" y="520"/>
                </a:lnTo>
                <a:lnTo>
                  <a:pt x="1335" y="530"/>
                </a:lnTo>
                <a:lnTo>
                  <a:pt x="1335" y="535"/>
                </a:lnTo>
                <a:lnTo>
                  <a:pt x="2276" y="2364"/>
                </a:lnTo>
                <a:lnTo>
                  <a:pt x="821" y="894"/>
                </a:lnTo>
                <a:lnTo>
                  <a:pt x="816" y="894"/>
                </a:lnTo>
                <a:lnTo>
                  <a:pt x="805" y="904"/>
                </a:lnTo>
                <a:lnTo>
                  <a:pt x="811" y="899"/>
                </a:lnTo>
                <a:lnTo>
                  <a:pt x="805" y="904"/>
                </a:lnTo>
                <a:lnTo>
                  <a:pt x="816" y="899"/>
                </a:lnTo>
                <a:lnTo>
                  <a:pt x="821" y="899"/>
                </a:lnTo>
                <a:lnTo>
                  <a:pt x="821" y="894"/>
                </a:lnTo>
                <a:lnTo>
                  <a:pt x="2276" y="2364"/>
                </a:lnTo>
                <a:lnTo>
                  <a:pt x="816" y="764"/>
                </a:lnTo>
                <a:lnTo>
                  <a:pt x="811" y="769"/>
                </a:lnTo>
                <a:lnTo>
                  <a:pt x="816" y="769"/>
                </a:lnTo>
                <a:lnTo>
                  <a:pt x="821" y="769"/>
                </a:lnTo>
                <a:lnTo>
                  <a:pt x="826" y="769"/>
                </a:lnTo>
                <a:lnTo>
                  <a:pt x="831" y="764"/>
                </a:lnTo>
                <a:lnTo>
                  <a:pt x="831" y="759"/>
                </a:lnTo>
                <a:lnTo>
                  <a:pt x="837" y="759"/>
                </a:lnTo>
                <a:lnTo>
                  <a:pt x="831" y="759"/>
                </a:lnTo>
                <a:lnTo>
                  <a:pt x="831" y="753"/>
                </a:lnTo>
                <a:lnTo>
                  <a:pt x="826" y="753"/>
                </a:lnTo>
                <a:lnTo>
                  <a:pt x="826" y="759"/>
                </a:lnTo>
                <a:lnTo>
                  <a:pt x="821" y="759"/>
                </a:lnTo>
                <a:lnTo>
                  <a:pt x="816" y="759"/>
                </a:lnTo>
                <a:lnTo>
                  <a:pt x="816" y="764"/>
                </a:lnTo>
                <a:lnTo>
                  <a:pt x="2276" y="2364"/>
                </a:lnTo>
                <a:lnTo>
                  <a:pt x="826" y="1065"/>
                </a:lnTo>
                <a:lnTo>
                  <a:pt x="831" y="1065"/>
                </a:lnTo>
                <a:lnTo>
                  <a:pt x="837" y="1060"/>
                </a:lnTo>
                <a:lnTo>
                  <a:pt x="831" y="1060"/>
                </a:lnTo>
                <a:lnTo>
                  <a:pt x="826" y="1065"/>
                </a:lnTo>
                <a:lnTo>
                  <a:pt x="2276" y="2364"/>
                </a:lnTo>
                <a:lnTo>
                  <a:pt x="1351" y="218"/>
                </a:lnTo>
                <a:lnTo>
                  <a:pt x="1356" y="213"/>
                </a:lnTo>
                <a:lnTo>
                  <a:pt x="1351" y="208"/>
                </a:lnTo>
                <a:lnTo>
                  <a:pt x="1346" y="213"/>
                </a:lnTo>
                <a:lnTo>
                  <a:pt x="1346" y="218"/>
                </a:lnTo>
                <a:lnTo>
                  <a:pt x="1351" y="218"/>
                </a:lnTo>
                <a:lnTo>
                  <a:pt x="2276" y="2364"/>
                </a:lnTo>
                <a:lnTo>
                  <a:pt x="1387" y="213"/>
                </a:lnTo>
                <a:lnTo>
                  <a:pt x="1393" y="213"/>
                </a:lnTo>
                <a:lnTo>
                  <a:pt x="1387" y="218"/>
                </a:lnTo>
                <a:lnTo>
                  <a:pt x="1387" y="224"/>
                </a:lnTo>
                <a:lnTo>
                  <a:pt x="1387" y="229"/>
                </a:lnTo>
                <a:lnTo>
                  <a:pt x="1393" y="224"/>
                </a:lnTo>
                <a:lnTo>
                  <a:pt x="1387" y="229"/>
                </a:lnTo>
                <a:lnTo>
                  <a:pt x="1393" y="229"/>
                </a:lnTo>
                <a:lnTo>
                  <a:pt x="1393" y="234"/>
                </a:lnTo>
                <a:lnTo>
                  <a:pt x="1393" y="229"/>
                </a:lnTo>
                <a:lnTo>
                  <a:pt x="1398" y="229"/>
                </a:lnTo>
                <a:lnTo>
                  <a:pt x="1398" y="234"/>
                </a:lnTo>
                <a:lnTo>
                  <a:pt x="1398" y="229"/>
                </a:lnTo>
                <a:lnTo>
                  <a:pt x="1403" y="229"/>
                </a:lnTo>
                <a:lnTo>
                  <a:pt x="1398" y="234"/>
                </a:lnTo>
                <a:lnTo>
                  <a:pt x="1403" y="229"/>
                </a:lnTo>
                <a:lnTo>
                  <a:pt x="1408" y="229"/>
                </a:lnTo>
                <a:lnTo>
                  <a:pt x="1413" y="224"/>
                </a:lnTo>
                <a:lnTo>
                  <a:pt x="1413" y="234"/>
                </a:lnTo>
                <a:lnTo>
                  <a:pt x="1413" y="239"/>
                </a:lnTo>
                <a:lnTo>
                  <a:pt x="1408" y="244"/>
                </a:lnTo>
                <a:lnTo>
                  <a:pt x="1413" y="239"/>
                </a:lnTo>
                <a:lnTo>
                  <a:pt x="1408" y="244"/>
                </a:lnTo>
                <a:lnTo>
                  <a:pt x="1419" y="239"/>
                </a:lnTo>
                <a:lnTo>
                  <a:pt x="1413" y="244"/>
                </a:lnTo>
                <a:lnTo>
                  <a:pt x="1419" y="239"/>
                </a:lnTo>
                <a:lnTo>
                  <a:pt x="1424" y="239"/>
                </a:lnTo>
                <a:lnTo>
                  <a:pt x="1424" y="244"/>
                </a:lnTo>
                <a:lnTo>
                  <a:pt x="1429" y="239"/>
                </a:lnTo>
                <a:lnTo>
                  <a:pt x="1434" y="234"/>
                </a:lnTo>
                <a:lnTo>
                  <a:pt x="1434" y="239"/>
                </a:lnTo>
                <a:lnTo>
                  <a:pt x="1434" y="234"/>
                </a:lnTo>
                <a:lnTo>
                  <a:pt x="1439" y="234"/>
                </a:lnTo>
                <a:lnTo>
                  <a:pt x="1444" y="224"/>
                </a:lnTo>
                <a:lnTo>
                  <a:pt x="1450" y="218"/>
                </a:lnTo>
                <a:lnTo>
                  <a:pt x="1444" y="218"/>
                </a:lnTo>
                <a:lnTo>
                  <a:pt x="1450" y="213"/>
                </a:lnTo>
                <a:lnTo>
                  <a:pt x="1444" y="208"/>
                </a:lnTo>
                <a:lnTo>
                  <a:pt x="1450" y="208"/>
                </a:lnTo>
                <a:lnTo>
                  <a:pt x="1444" y="208"/>
                </a:lnTo>
                <a:lnTo>
                  <a:pt x="1429" y="208"/>
                </a:lnTo>
                <a:lnTo>
                  <a:pt x="1424" y="213"/>
                </a:lnTo>
                <a:lnTo>
                  <a:pt x="1424" y="208"/>
                </a:lnTo>
                <a:lnTo>
                  <a:pt x="1429" y="208"/>
                </a:lnTo>
                <a:lnTo>
                  <a:pt x="1424" y="208"/>
                </a:lnTo>
                <a:lnTo>
                  <a:pt x="1424" y="203"/>
                </a:lnTo>
                <a:lnTo>
                  <a:pt x="1419" y="203"/>
                </a:lnTo>
                <a:lnTo>
                  <a:pt x="1413" y="203"/>
                </a:lnTo>
                <a:lnTo>
                  <a:pt x="1408" y="203"/>
                </a:lnTo>
                <a:lnTo>
                  <a:pt x="1403" y="208"/>
                </a:lnTo>
                <a:lnTo>
                  <a:pt x="1398" y="208"/>
                </a:lnTo>
                <a:lnTo>
                  <a:pt x="1387" y="213"/>
                </a:lnTo>
                <a:lnTo>
                  <a:pt x="2276" y="2364"/>
                </a:lnTo>
                <a:lnTo>
                  <a:pt x="1211" y="390"/>
                </a:lnTo>
                <a:lnTo>
                  <a:pt x="1216" y="390"/>
                </a:lnTo>
                <a:lnTo>
                  <a:pt x="1221" y="385"/>
                </a:lnTo>
                <a:lnTo>
                  <a:pt x="1231" y="374"/>
                </a:lnTo>
                <a:lnTo>
                  <a:pt x="1231" y="369"/>
                </a:lnTo>
                <a:lnTo>
                  <a:pt x="1237" y="364"/>
                </a:lnTo>
                <a:lnTo>
                  <a:pt x="1247" y="353"/>
                </a:lnTo>
                <a:lnTo>
                  <a:pt x="1242" y="353"/>
                </a:lnTo>
                <a:lnTo>
                  <a:pt x="1231" y="364"/>
                </a:lnTo>
                <a:lnTo>
                  <a:pt x="1237" y="364"/>
                </a:lnTo>
                <a:lnTo>
                  <a:pt x="1226" y="369"/>
                </a:lnTo>
                <a:lnTo>
                  <a:pt x="1216" y="379"/>
                </a:lnTo>
                <a:lnTo>
                  <a:pt x="1211" y="385"/>
                </a:lnTo>
                <a:lnTo>
                  <a:pt x="1216" y="385"/>
                </a:lnTo>
                <a:lnTo>
                  <a:pt x="1211" y="390"/>
                </a:lnTo>
                <a:lnTo>
                  <a:pt x="2276" y="2364"/>
                </a:lnTo>
                <a:lnTo>
                  <a:pt x="1330" y="291"/>
                </a:lnTo>
                <a:lnTo>
                  <a:pt x="1335" y="286"/>
                </a:lnTo>
                <a:lnTo>
                  <a:pt x="1330" y="286"/>
                </a:lnTo>
                <a:lnTo>
                  <a:pt x="1330" y="291"/>
                </a:lnTo>
                <a:lnTo>
                  <a:pt x="2276" y="2364"/>
                </a:lnTo>
                <a:lnTo>
                  <a:pt x="1341" y="369"/>
                </a:lnTo>
                <a:lnTo>
                  <a:pt x="1346" y="364"/>
                </a:lnTo>
                <a:lnTo>
                  <a:pt x="1341" y="364"/>
                </a:lnTo>
                <a:lnTo>
                  <a:pt x="1335" y="369"/>
                </a:lnTo>
                <a:lnTo>
                  <a:pt x="1341" y="369"/>
                </a:lnTo>
                <a:lnTo>
                  <a:pt x="2276" y="2364"/>
                </a:lnTo>
                <a:lnTo>
                  <a:pt x="826" y="790"/>
                </a:lnTo>
                <a:lnTo>
                  <a:pt x="831" y="790"/>
                </a:lnTo>
                <a:lnTo>
                  <a:pt x="831" y="785"/>
                </a:lnTo>
                <a:lnTo>
                  <a:pt x="821" y="785"/>
                </a:lnTo>
                <a:lnTo>
                  <a:pt x="821" y="790"/>
                </a:lnTo>
                <a:lnTo>
                  <a:pt x="816" y="790"/>
                </a:lnTo>
                <a:lnTo>
                  <a:pt x="821" y="790"/>
                </a:lnTo>
                <a:lnTo>
                  <a:pt x="821" y="795"/>
                </a:lnTo>
                <a:lnTo>
                  <a:pt x="821" y="790"/>
                </a:lnTo>
                <a:lnTo>
                  <a:pt x="821" y="795"/>
                </a:lnTo>
                <a:lnTo>
                  <a:pt x="826" y="790"/>
                </a:lnTo>
                <a:lnTo>
                  <a:pt x="826" y="795"/>
                </a:lnTo>
                <a:lnTo>
                  <a:pt x="826" y="790"/>
                </a:lnTo>
                <a:lnTo>
                  <a:pt x="2276" y="2364"/>
                </a:lnTo>
                <a:lnTo>
                  <a:pt x="1122" y="920"/>
                </a:lnTo>
                <a:lnTo>
                  <a:pt x="1122" y="915"/>
                </a:lnTo>
                <a:lnTo>
                  <a:pt x="1117" y="915"/>
                </a:lnTo>
                <a:lnTo>
                  <a:pt x="1107" y="915"/>
                </a:lnTo>
                <a:lnTo>
                  <a:pt x="1102" y="915"/>
                </a:lnTo>
                <a:lnTo>
                  <a:pt x="1096" y="920"/>
                </a:lnTo>
                <a:lnTo>
                  <a:pt x="1091" y="925"/>
                </a:lnTo>
                <a:lnTo>
                  <a:pt x="1086" y="925"/>
                </a:lnTo>
                <a:lnTo>
                  <a:pt x="1091" y="925"/>
                </a:lnTo>
                <a:lnTo>
                  <a:pt x="1086" y="935"/>
                </a:lnTo>
                <a:lnTo>
                  <a:pt x="1086" y="940"/>
                </a:lnTo>
                <a:lnTo>
                  <a:pt x="1081" y="946"/>
                </a:lnTo>
                <a:lnTo>
                  <a:pt x="1086" y="946"/>
                </a:lnTo>
                <a:lnTo>
                  <a:pt x="1091" y="946"/>
                </a:lnTo>
                <a:lnTo>
                  <a:pt x="1086" y="951"/>
                </a:lnTo>
                <a:lnTo>
                  <a:pt x="1091" y="946"/>
                </a:lnTo>
                <a:lnTo>
                  <a:pt x="1096" y="946"/>
                </a:lnTo>
                <a:lnTo>
                  <a:pt x="1091" y="951"/>
                </a:lnTo>
                <a:lnTo>
                  <a:pt x="1096" y="946"/>
                </a:lnTo>
                <a:lnTo>
                  <a:pt x="1096" y="951"/>
                </a:lnTo>
                <a:lnTo>
                  <a:pt x="1102" y="946"/>
                </a:lnTo>
                <a:lnTo>
                  <a:pt x="1107" y="946"/>
                </a:lnTo>
                <a:lnTo>
                  <a:pt x="1112" y="940"/>
                </a:lnTo>
                <a:lnTo>
                  <a:pt x="1117" y="935"/>
                </a:lnTo>
                <a:lnTo>
                  <a:pt x="1122" y="935"/>
                </a:lnTo>
                <a:lnTo>
                  <a:pt x="1122" y="925"/>
                </a:lnTo>
                <a:lnTo>
                  <a:pt x="1122" y="920"/>
                </a:lnTo>
                <a:lnTo>
                  <a:pt x="2276" y="2364"/>
                </a:lnTo>
                <a:lnTo>
                  <a:pt x="1029" y="551"/>
                </a:lnTo>
                <a:lnTo>
                  <a:pt x="1024" y="556"/>
                </a:lnTo>
                <a:lnTo>
                  <a:pt x="1029" y="556"/>
                </a:lnTo>
                <a:lnTo>
                  <a:pt x="1034" y="556"/>
                </a:lnTo>
                <a:lnTo>
                  <a:pt x="1034" y="551"/>
                </a:lnTo>
                <a:lnTo>
                  <a:pt x="1039" y="546"/>
                </a:lnTo>
                <a:lnTo>
                  <a:pt x="1029" y="551"/>
                </a:lnTo>
                <a:lnTo>
                  <a:pt x="2276" y="2364"/>
                </a:lnTo>
                <a:lnTo>
                  <a:pt x="1055" y="842"/>
                </a:lnTo>
                <a:lnTo>
                  <a:pt x="1055" y="837"/>
                </a:lnTo>
                <a:lnTo>
                  <a:pt x="1050" y="837"/>
                </a:lnTo>
                <a:lnTo>
                  <a:pt x="1050" y="842"/>
                </a:lnTo>
                <a:lnTo>
                  <a:pt x="1055" y="842"/>
                </a:lnTo>
                <a:lnTo>
                  <a:pt x="2276" y="2364"/>
                </a:lnTo>
                <a:lnTo>
                  <a:pt x="1003" y="592"/>
                </a:lnTo>
                <a:lnTo>
                  <a:pt x="998" y="598"/>
                </a:lnTo>
                <a:lnTo>
                  <a:pt x="998" y="603"/>
                </a:lnTo>
                <a:lnTo>
                  <a:pt x="1003" y="598"/>
                </a:lnTo>
                <a:lnTo>
                  <a:pt x="1013" y="592"/>
                </a:lnTo>
                <a:lnTo>
                  <a:pt x="1008" y="592"/>
                </a:lnTo>
                <a:lnTo>
                  <a:pt x="1003" y="592"/>
                </a:lnTo>
                <a:lnTo>
                  <a:pt x="2276" y="2364"/>
                </a:lnTo>
                <a:lnTo>
                  <a:pt x="1034" y="629"/>
                </a:lnTo>
                <a:lnTo>
                  <a:pt x="1034" y="634"/>
                </a:lnTo>
                <a:lnTo>
                  <a:pt x="1029" y="634"/>
                </a:lnTo>
                <a:lnTo>
                  <a:pt x="1034" y="634"/>
                </a:lnTo>
                <a:lnTo>
                  <a:pt x="1029" y="639"/>
                </a:lnTo>
                <a:lnTo>
                  <a:pt x="1029" y="634"/>
                </a:lnTo>
                <a:lnTo>
                  <a:pt x="1029" y="639"/>
                </a:lnTo>
                <a:lnTo>
                  <a:pt x="1034" y="639"/>
                </a:lnTo>
                <a:lnTo>
                  <a:pt x="1044" y="629"/>
                </a:lnTo>
                <a:lnTo>
                  <a:pt x="1050" y="624"/>
                </a:lnTo>
                <a:lnTo>
                  <a:pt x="1060" y="618"/>
                </a:lnTo>
                <a:lnTo>
                  <a:pt x="1055" y="618"/>
                </a:lnTo>
                <a:lnTo>
                  <a:pt x="1050" y="624"/>
                </a:lnTo>
                <a:lnTo>
                  <a:pt x="1034" y="629"/>
                </a:lnTo>
                <a:lnTo>
                  <a:pt x="2276" y="2364"/>
                </a:lnTo>
                <a:lnTo>
                  <a:pt x="1008" y="499"/>
                </a:lnTo>
                <a:lnTo>
                  <a:pt x="1013" y="499"/>
                </a:lnTo>
                <a:lnTo>
                  <a:pt x="1024" y="489"/>
                </a:lnTo>
                <a:lnTo>
                  <a:pt x="1034" y="478"/>
                </a:lnTo>
                <a:lnTo>
                  <a:pt x="1029" y="478"/>
                </a:lnTo>
                <a:lnTo>
                  <a:pt x="1018" y="489"/>
                </a:lnTo>
                <a:lnTo>
                  <a:pt x="1008" y="499"/>
                </a:lnTo>
                <a:lnTo>
                  <a:pt x="2276" y="2364"/>
                </a:lnTo>
                <a:lnTo>
                  <a:pt x="982" y="644"/>
                </a:lnTo>
                <a:lnTo>
                  <a:pt x="992" y="639"/>
                </a:lnTo>
                <a:lnTo>
                  <a:pt x="992" y="634"/>
                </a:lnTo>
                <a:lnTo>
                  <a:pt x="987" y="634"/>
                </a:lnTo>
                <a:lnTo>
                  <a:pt x="982" y="644"/>
                </a:lnTo>
                <a:lnTo>
                  <a:pt x="2276" y="2364"/>
                </a:lnTo>
                <a:lnTo>
                  <a:pt x="998" y="587"/>
                </a:lnTo>
                <a:lnTo>
                  <a:pt x="987" y="592"/>
                </a:lnTo>
                <a:lnTo>
                  <a:pt x="992" y="592"/>
                </a:lnTo>
                <a:lnTo>
                  <a:pt x="998" y="592"/>
                </a:lnTo>
                <a:lnTo>
                  <a:pt x="998" y="587"/>
                </a:lnTo>
                <a:lnTo>
                  <a:pt x="2276" y="2364"/>
                </a:lnTo>
                <a:lnTo>
                  <a:pt x="992" y="816"/>
                </a:lnTo>
                <a:lnTo>
                  <a:pt x="992" y="821"/>
                </a:lnTo>
                <a:lnTo>
                  <a:pt x="987" y="821"/>
                </a:lnTo>
                <a:lnTo>
                  <a:pt x="992" y="821"/>
                </a:lnTo>
                <a:lnTo>
                  <a:pt x="992" y="816"/>
                </a:lnTo>
                <a:lnTo>
                  <a:pt x="2276" y="2364"/>
                </a:lnTo>
                <a:lnTo>
                  <a:pt x="992" y="837"/>
                </a:lnTo>
                <a:lnTo>
                  <a:pt x="992" y="831"/>
                </a:lnTo>
                <a:lnTo>
                  <a:pt x="987" y="837"/>
                </a:lnTo>
                <a:lnTo>
                  <a:pt x="987" y="842"/>
                </a:lnTo>
                <a:lnTo>
                  <a:pt x="992" y="842"/>
                </a:lnTo>
                <a:lnTo>
                  <a:pt x="987" y="842"/>
                </a:lnTo>
                <a:lnTo>
                  <a:pt x="992" y="837"/>
                </a:lnTo>
                <a:lnTo>
                  <a:pt x="2276" y="2364"/>
                </a:lnTo>
                <a:lnTo>
                  <a:pt x="987" y="837"/>
                </a:lnTo>
                <a:lnTo>
                  <a:pt x="987" y="831"/>
                </a:lnTo>
                <a:lnTo>
                  <a:pt x="992" y="837"/>
                </a:lnTo>
                <a:lnTo>
                  <a:pt x="987" y="837"/>
                </a:lnTo>
                <a:lnTo>
                  <a:pt x="2276" y="2364"/>
                </a:lnTo>
                <a:lnTo>
                  <a:pt x="1096" y="785"/>
                </a:lnTo>
                <a:lnTo>
                  <a:pt x="1096" y="779"/>
                </a:lnTo>
                <a:lnTo>
                  <a:pt x="1091" y="779"/>
                </a:lnTo>
                <a:lnTo>
                  <a:pt x="1096" y="785"/>
                </a:lnTo>
                <a:lnTo>
                  <a:pt x="2276" y="2364"/>
                </a:lnTo>
                <a:lnTo>
                  <a:pt x="1086" y="790"/>
                </a:lnTo>
                <a:lnTo>
                  <a:pt x="1091" y="790"/>
                </a:lnTo>
                <a:lnTo>
                  <a:pt x="1091" y="785"/>
                </a:lnTo>
                <a:lnTo>
                  <a:pt x="1086" y="790"/>
                </a:lnTo>
                <a:lnTo>
                  <a:pt x="2276" y="2364"/>
                </a:lnTo>
                <a:lnTo>
                  <a:pt x="1091" y="572"/>
                </a:lnTo>
                <a:lnTo>
                  <a:pt x="1081" y="582"/>
                </a:lnTo>
                <a:lnTo>
                  <a:pt x="1091" y="577"/>
                </a:lnTo>
                <a:lnTo>
                  <a:pt x="1091" y="572"/>
                </a:lnTo>
                <a:lnTo>
                  <a:pt x="2276" y="2364"/>
                </a:lnTo>
                <a:lnTo>
                  <a:pt x="1086" y="842"/>
                </a:lnTo>
                <a:lnTo>
                  <a:pt x="1081" y="852"/>
                </a:lnTo>
                <a:lnTo>
                  <a:pt x="1086" y="847"/>
                </a:lnTo>
                <a:lnTo>
                  <a:pt x="1086" y="852"/>
                </a:lnTo>
                <a:lnTo>
                  <a:pt x="1086" y="847"/>
                </a:lnTo>
                <a:lnTo>
                  <a:pt x="1091" y="847"/>
                </a:lnTo>
                <a:lnTo>
                  <a:pt x="1091" y="842"/>
                </a:lnTo>
                <a:lnTo>
                  <a:pt x="1086" y="842"/>
                </a:lnTo>
                <a:lnTo>
                  <a:pt x="2276" y="2364"/>
                </a:lnTo>
                <a:lnTo>
                  <a:pt x="1091" y="608"/>
                </a:lnTo>
                <a:lnTo>
                  <a:pt x="1096" y="608"/>
                </a:lnTo>
                <a:lnTo>
                  <a:pt x="1107" y="603"/>
                </a:lnTo>
                <a:lnTo>
                  <a:pt x="1107" y="598"/>
                </a:lnTo>
                <a:lnTo>
                  <a:pt x="1096" y="598"/>
                </a:lnTo>
                <a:lnTo>
                  <a:pt x="1091" y="608"/>
                </a:lnTo>
                <a:lnTo>
                  <a:pt x="2276" y="2364"/>
                </a:lnTo>
                <a:lnTo>
                  <a:pt x="1065" y="530"/>
                </a:lnTo>
                <a:lnTo>
                  <a:pt x="1065" y="535"/>
                </a:lnTo>
                <a:lnTo>
                  <a:pt x="1070" y="535"/>
                </a:lnTo>
                <a:lnTo>
                  <a:pt x="1076" y="530"/>
                </a:lnTo>
                <a:lnTo>
                  <a:pt x="1081" y="525"/>
                </a:lnTo>
                <a:lnTo>
                  <a:pt x="1076" y="520"/>
                </a:lnTo>
                <a:lnTo>
                  <a:pt x="1070" y="525"/>
                </a:lnTo>
                <a:lnTo>
                  <a:pt x="1065" y="530"/>
                </a:lnTo>
                <a:lnTo>
                  <a:pt x="2276" y="2364"/>
                </a:lnTo>
                <a:lnTo>
                  <a:pt x="1070" y="774"/>
                </a:lnTo>
                <a:lnTo>
                  <a:pt x="1060" y="774"/>
                </a:lnTo>
                <a:lnTo>
                  <a:pt x="1055" y="790"/>
                </a:lnTo>
                <a:lnTo>
                  <a:pt x="1065" y="785"/>
                </a:lnTo>
                <a:lnTo>
                  <a:pt x="1076" y="774"/>
                </a:lnTo>
                <a:lnTo>
                  <a:pt x="1070" y="774"/>
                </a:lnTo>
                <a:lnTo>
                  <a:pt x="2276" y="2364"/>
                </a:lnTo>
                <a:lnTo>
                  <a:pt x="1081" y="405"/>
                </a:lnTo>
                <a:lnTo>
                  <a:pt x="1086" y="400"/>
                </a:lnTo>
                <a:lnTo>
                  <a:pt x="1096" y="395"/>
                </a:lnTo>
                <a:lnTo>
                  <a:pt x="1102" y="390"/>
                </a:lnTo>
                <a:lnTo>
                  <a:pt x="1096" y="385"/>
                </a:lnTo>
                <a:lnTo>
                  <a:pt x="1086" y="390"/>
                </a:lnTo>
                <a:lnTo>
                  <a:pt x="1076" y="400"/>
                </a:lnTo>
                <a:lnTo>
                  <a:pt x="1081" y="400"/>
                </a:lnTo>
                <a:lnTo>
                  <a:pt x="1081" y="405"/>
                </a:lnTo>
                <a:lnTo>
                  <a:pt x="2276" y="2364"/>
                </a:lnTo>
                <a:lnTo>
                  <a:pt x="1050" y="587"/>
                </a:lnTo>
                <a:lnTo>
                  <a:pt x="1055" y="587"/>
                </a:lnTo>
                <a:lnTo>
                  <a:pt x="1060" y="587"/>
                </a:lnTo>
                <a:lnTo>
                  <a:pt x="1060" y="582"/>
                </a:lnTo>
                <a:lnTo>
                  <a:pt x="1065" y="582"/>
                </a:lnTo>
                <a:lnTo>
                  <a:pt x="1065" y="577"/>
                </a:lnTo>
                <a:lnTo>
                  <a:pt x="1060" y="577"/>
                </a:lnTo>
                <a:lnTo>
                  <a:pt x="1055" y="582"/>
                </a:lnTo>
                <a:lnTo>
                  <a:pt x="1050" y="582"/>
                </a:lnTo>
                <a:lnTo>
                  <a:pt x="1050" y="587"/>
                </a:lnTo>
                <a:lnTo>
                  <a:pt x="2276" y="2364"/>
                </a:lnTo>
                <a:lnTo>
                  <a:pt x="1231" y="753"/>
                </a:lnTo>
                <a:lnTo>
                  <a:pt x="1242" y="743"/>
                </a:lnTo>
                <a:lnTo>
                  <a:pt x="1242" y="738"/>
                </a:lnTo>
                <a:lnTo>
                  <a:pt x="1237" y="738"/>
                </a:lnTo>
                <a:lnTo>
                  <a:pt x="1226" y="743"/>
                </a:lnTo>
                <a:lnTo>
                  <a:pt x="1221" y="748"/>
                </a:lnTo>
                <a:lnTo>
                  <a:pt x="1221" y="753"/>
                </a:lnTo>
                <a:lnTo>
                  <a:pt x="1226" y="759"/>
                </a:lnTo>
                <a:lnTo>
                  <a:pt x="1231" y="753"/>
                </a:lnTo>
                <a:lnTo>
                  <a:pt x="2276" y="2364"/>
                </a:lnTo>
                <a:lnTo>
                  <a:pt x="1226" y="322"/>
                </a:lnTo>
                <a:lnTo>
                  <a:pt x="1226" y="327"/>
                </a:lnTo>
                <a:lnTo>
                  <a:pt x="1216" y="333"/>
                </a:lnTo>
                <a:lnTo>
                  <a:pt x="1206" y="343"/>
                </a:lnTo>
                <a:lnTo>
                  <a:pt x="1211" y="343"/>
                </a:lnTo>
                <a:lnTo>
                  <a:pt x="1200" y="353"/>
                </a:lnTo>
                <a:lnTo>
                  <a:pt x="1206" y="348"/>
                </a:lnTo>
                <a:lnTo>
                  <a:pt x="1206" y="353"/>
                </a:lnTo>
                <a:lnTo>
                  <a:pt x="1206" y="359"/>
                </a:lnTo>
                <a:lnTo>
                  <a:pt x="1211" y="353"/>
                </a:lnTo>
                <a:lnTo>
                  <a:pt x="1211" y="359"/>
                </a:lnTo>
                <a:lnTo>
                  <a:pt x="1221" y="353"/>
                </a:lnTo>
                <a:lnTo>
                  <a:pt x="1216" y="353"/>
                </a:lnTo>
                <a:lnTo>
                  <a:pt x="1221" y="353"/>
                </a:lnTo>
                <a:lnTo>
                  <a:pt x="1221" y="359"/>
                </a:lnTo>
                <a:lnTo>
                  <a:pt x="1226" y="353"/>
                </a:lnTo>
                <a:lnTo>
                  <a:pt x="1237" y="343"/>
                </a:lnTo>
                <a:lnTo>
                  <a:pt x="1242" y="343"/>
                </a:lnTo>
                <a:lnTo>
                  <a:pt x="1242" y="338"/>
                </a:lnTo>
                <a:lnTo>
                  <a:pt x="1242" y="333"/>
                </a:lnTo>
                <a:lnTo>
                  <a:pt x="1247" y="333"/>
                </a:lnTo>
                <a:lnTo>
                  <a:pt x="1247" y="327"/>
                </a:lnTo>
                <a:lnTo>
                  <a:pt x="1247" y="322"/>
                </a:lnTo>
                <a:lnTo>
                  <a:pt x="1242" y="322"/>
                </a:lnTo>
                <a:lnTo>
                  <a:pt x="1237" y="322"/>
                </a:lnTo>
                <a:lnTo>
                  <a:pt x="1226" y="322"/>
                </a:lnTo>
                <a:lnTo>
                  <a:pt x="2276" y="2364"/>
                </a:lnTo>
                <a:lnTo>
                  <a:pt x="1242" y="457"/>
                </a:lnTo>
                <a:lnTo>
                  <a:pt x="1237" y="457"/>
                </a:lnTo>
                <a:lnTo>
                  <a:pt x="1231" y="457"/>
                </a:lnTo>
                <a:lnTo>
                  <a:pt x="1226" y="463"/>
                </a:lnTo>
                <a:lnTo>
                  <a:pt x="1221" y="468"/>
                </a:lnTo>
                <a:lnTo>
                  <a:pt x="1226" y="468"/>
                </a:lnTo>
                <a:lnTo>
                  <a:pt x="1221" y="468"/>
                </a:lnTo>
                <a:lnTo>
                  <a:pt x="1226" y="473"/>
                </a:lnTo>
                <a:lnTo>
                  <a:pt x="1221" y="478"/>
                </a:lnTo>
                <a:lnTo>
                  <a:pt x="1226" y="473"/>
                </a:lnTo>
                <a:lnTo>
                  <a:pt x="1226" y="478"/>
                </a:lnTo>
                <a:lnTo>
                  <a:pt x="1231" y="473"/>
                </a:lnTo>
                <a:lnTo>
                  <a:pt x="1237" y="468"/>
                </a:lnTo>
                <a:lnTo>
                  <a:pt x="1242" y="468"/>
                </a:lnTo>
                <a:lnTo>
                  <a:pt x="1242" y="463"/>
                </a:lnTo>
                <a:lnTo>
                  <a:pt x="1242" y="457"/>
                </a:lnTo>
                <a:lnTo>
                  <a:pt x="2276" y="2364"/>
                </a:lnTo>
                <a:lnTo>
                  <a:pt x="1081" y="889"/>
                </a:lnTo>
                <a:lnTo>
                  <a:pt x="1086" y="883"/>
                </a:lnTo>
                <a:lnTo>
                  <a:pt x="1081" y="883"/>
                </a:lnTo>
                <a:lnTo>
                  <a:pt x="1081" y="889"/>
                </a:lnTo>
                <a:lnTo>
                  <a:pt x="2276" y="2364"/>
                </a:lnTo>
                <a:lnTo>
                  <a:pt x="1190" y="244"/>
                </a:lnTo>
                <a:lnTo>
                  <a:pt x="1190" y="250"/>
                </a:lnTo>
                <a:lnTo>
                  <a:pt x="1195" y="250"/>
                </a:lnTo>
                <a:lnTo>
                  <a:pt x="1200" y="250"/>
                </a:lnTo>
                <a:lnTo>
                  <a:pt x="1211" y="239"/>
                </a:lnTo>
                <a:lnTo>
                  <a:pt x="1211" y="234"/>
                </a:lnTo>
                <a:lnTo>
                  <a:pt x="1200" y="234"/>
                </a:lnTo>
                <a:lnTo>
                  <a:pt x="1190" y="239"/>
                </a:lnTo>
                <a:lnTo>
                  <a:pt x="1190" y="244"/>
                </a:lnTo>
                <a:lnTo>
                  <a:pt x="2276" y="2364"/>
                </a:lnTo>
                <a:lnTo>
                  <a:pt x="1247" y="213"/>
                </a:lnTo>
                <a:lnTo>
                  <a:pt x="1252" y="213"/>
                </a:lnTo>
                <a:lnTo>
                  <a:pt x="1252" y="208"/>
                </a:lnTo>
                <a:lnTo>
                  <a:pt x="1257" y="208"/>
                </a:lnTo>
                <a:lnTo>
                  <a:pt x="1252" y="203"/>
                </a:lnTo>
                <a:lnTo>
                  <a:pt x="1247" y="203"/>
                </a:lnTo>
                <a:lnTo>
                  <a:pt x="1247" y="208"/>
                </a:lnTo>
                <a:lnTo>
                  <a:pt x="1247" y="213"/>
                </a:lnTo>
                <a:lnTo>
                  <a:pt x="2276" y="2364"/>
                </a:lnTo>
                <a:lnTo>
                  <a:pt x="1221" y="722"/>
                </a:lnTo>
                <a:lnTo>
                  <a:pt x="1221" y="717"/>
                </a:lnTo>
                <a:lnTo>
                  <a:pt x="1216" y="717"/>
                </a:lnTo>
                <a:lnTo>
                  <a:pt x="1211" y="717"/>
                </a:lnTo>
                <a:lnTo>
                  <a:pt x="1211" y="722"/>
                </a:lnTo>
                <a:lnTo>
                  <a:pt x="1206" y="722"/>
                </a:lnTo>
                <a:lnTo>
                  <a:pt x="1206" y="727"/>
                </a:lnTo>
                <a:lnTo>
                  <a:pt x="1206" y="733"/>
                </a:lnTo>
                <a:lnTo>
                  <a:pt x="1211" y="733"/>
                </a:lnTo>
                <a:lnTo>
                  <a:pt x="1211" y="727"/>
                </a:lnTo>
                <a:lnTo>
                  <a:pt x="1211" y="733"/>
                </a:lnTo>
                <a:lnTo>
                  <a:pt x="1211" y="727"/>
                </a:lnTo>
                <a:lnTo>
                  <a:pt x="1216" y="727"/>
                </a:lnTo>
                <a:lnTo>
                  <a:pt x="1221" y="727"/>
                </a:lnTo>
                <a:lnTo>
                  <a:pt x="1221" y="722"/>
                </a:lnTo>
                <a:lnTo>
                  <a:pt x="2276" y="2364"/>
                </a:lnTo>
                <a:lnTo>
                  <a:pt x="1231" y="540"/>
                </a:lnTo>
                <a:lnTo>
                  <a:pt x="1237" y="540"/>
                </a:lnTo>
                <a:lnTo>
                  <a:pt x="1237" y="535"/>
                </a:lnTo>
                <a:lnTo>
                  <a:pt x="1242" y="535"/>
                </a:lnTo>
                <a:lnTo>
                  <a:pt x="1242" y="530"/>
                </a:lnTo>
                <a:lnTo>
                  <a:pt x="1231" y="535"/>
                </a:lnTo>
                <a:lnTo>
                  <a:pt x="1231" y="540"/>
                </a:lnTo>
                <a:lnTo>
                  <a:pt x="2276" y="2364"/>
                </a:lnTo>
                <a:lnTo>
                  <a:pt x="1237" y="535"/>
                </a:lnTo>
                <a:lnTo>
                  <a:pt x="1231" y="540"/>
                </a:lnTo>
                <a:lnTo>
                  <a:pt x="1231" y="535"/>
                </a:lnTo>
                <a:lnTo>
                  <a:pt x="1237" y="535"/>
                </a:lnTo>
                <a:lnTo>
                  <a:pt x="2276" y="2364"/>
                </a:lnTo>
                <a:lnTo>
                  <a:pt x="1206" y="483"/>
                </a:lnTo>
                <a:lnTo>
                  <a:pt x="1211" y="483"/>
                </a:lnTo>
                <a:lnTo>
                  <a:pt x="1211" y="478"/>
                </a:lnTo>
                <a:lnTo>
                  <a:pt x="1206" y="478"/>
                </a:lnTo>
                <a:lnTo>
                  <a:pt x="1200" y="483"/>
                </a:lnTo>
                <a:lnTo>
                  <a:pt x="1206" y="483"/>
                </a:lnTo>
                <a:lnTo>
                  <a:pt x="2276" y="2364"/>
                </a:lnTo>
                <a:lnTo>
                  <a:pt x="1055" y="411"/>
                </a:lnTo>
                <a:lnTo>
                  <a:pt x="1055" y="416"/>
                </a:lnTo>
                <a:lnTo>
                  <a:pt x="1060" y="416"/>
                </a:lnTo>
                <a:lnTo>
                  <a:pt x="1065" y="411"/>
                </a:lnTo>
                <a:lnTo>
                  <a:pt x="1065" y="405"/>
                </a:lnTo>
                <a:lnTo>
                  <a:pt x="1055" y="411"/>
                </a:lnTo>
                <a:lnTo>
                  <a:pt x="2276" y="2364"/>
                </a:lnTo>
                <a:lnTo>
                  <a:pt x="1065" y="411"/>
                </a:lnTo>
                <a:lnTo>
                  <a:pt x="1060" y="416"/>
                </a:lnTo>
                <a:lnTo>
                  <a:pt x="1060" y="411"/>
                </a:lnTo>
                <a:lnTo>
                  <a:pt x="1065" y="411"/>
                </a:lnTo>
                <a:lnTo>
                  <a:pt x="2276" y="2364"/>
                </a:lnTo>
                <a:lnTo>
                  <a:pt x="1055" y="556"/>
                </a:lnTo>
                <a:lnTo>
                  <a:pt x="1060" y="556"/>
                </a:lnTo>
                <a:lnTo>
                  <a:pt x="1065" y="551"/>
                </a:lnTo>
                <a:lnTo>
                  <a:pt x="1065" y="546"/>
                </a:lnTo>
                <a:lnTo>
                  <a:pt x="1060" y="551"/>
                </a:lnTo>
                <a:lnTo>
                  <a:pt x="1050" y="551"/>
                </a:lnTo>
                <a:lnTo>
                  <a:pt x="1055" y="556"/>
                </a:lnTo>
                <a:lnTo>
                  <a:pt x="2276" y="2364"/>
                </a:lnTo>
                <a:lnTo>
                  <a:pt x="1060" y="390"/>
                </a:lnTo>
                <a:lnTo>
                  <a:pt x="1065" y="395"/>
                </a:lnTo>
                <a:lnTo>
                  <a:pt x="1060" y="395"/>
                </a:lnTo>
                <a:lnTo>
                  <a:pt x="1065" y="395"/>
                </a:lnTo>
                <a:lnTo>
                  <a:pt x="1060" y="395"/>
                </a:lnTo>
                <a:lnTo>
                  <a:pt x="1065" y="395"/>
                </a:lnTo>
                <a:lnTo>
                  <a:pt x="1065" y="390"/>
                </a:lnTo>
                <a:lnTo>
                  <a:pt x="1060" y="395"/>
                </a:lnTo>
                <a:lnTo>
                  <a:pt x="1060" y="390"/>
                </a:lnTo>
                <a:lnTo>
                  <a:pt x="2276" y="2364"/>
                </a:lnTo>
                <a:lnTo>
                  <a:pt x="1024" y="785"/>
                </a:lnTo>
                <a:lnTo>
                  <a:pt x="1024" y="779"/>
                </a:lnTo>
                <a:lnTo>
                  <a:pt x="1018" y="785"/>
                </a:lnTo>
                <a:lnTo>
                  <a:pt x="1024" y="785"/>
                </a:lnTo>
                <a:lnTo>
                  <a:pt x="2276" y="2364"/>
                </a:lnTo>
                <a:lnTo>
                  <a:pt x="1034" y="1081"/>
                </a:lnTo>
                <a:lnTo>
                  <a:pt x="1039" y="1076"/>
                </a:lnTo>
                <a:lnTo>
                  <a:pt x="1034" y="1076"/>
                </a:lnTo>
                <a:lnTo>
                  <a:pt x="1034" y="1081"/>
                </a:lnTo>
                <a:lnTo>
                  <a:pt x="2276" y="2364"/>
                </a:lnTo>
                <a:lnTo>
                  <a:pt x="1044" y="774"/>
                </a:lnTo>
                <a:lnTo>
                  <a:pt x="1044" y="779"/>
                </a:lnTo>
                <a:lnTo>
                  <a:pt x="1050" y="774"/>
                </a:lnTo>
                <a:lnTo>
                  <a:pt x="1055" y="774"/>
                </a:lnTo>
                <a:lnTo>
                  <a:pt x="1060" y="769"/>
                </a:lnTo>
                <a:lnTo>
                  <a:pt x="1055" y="764"/>
                </a:lnTo>
                <a:lnTo>
                  <a:pt x="1050" y="764"/>
                </a:lnTo>
                <a:lnTo>
                  <a:pt x="1039" y="769"/>
                </a:lnTo>
                <a:lnTo>
                  <a:pt x="1039" y="774"/>
                </a:lnTo>
                <a:lnTo>
                  <a:pt x="1039" y="774"/>
                </a:lnTo>
                <a:lnTo>
                  <a:pt x="1039" y="779"/>
                </a:lnTo>
                <a:lnTo>
                  <a:pt x="1039" y="774"/>
                </a:lnTo>
                <a:lnTo>
                  <a:pt x="1044" y="774"/>
                </a:lnTo>
                <a:lnTo>
                  <a:pt x="2276" y="2364"/>
                </a:lnTo>
                <a:lnTo>
                  <a:pt x="1034" y="795"/>
                </a:lnTo>
                <a:lnTo>
                  <a:pt x="1029" y="800"/>
                </a:lnTo>
                <a:lnTo>
                  <a:pt x="1024" y="800"/>
                </a:lnTo>
                <a:lnTo>
                  <a:pt x="1024" y="805"/>
                </a:lnTo>
                <a:lnTo>
                  <a:pt x="1029" y="800"/>
                </a:lnTo>
                <a:lnTo>
                  <a:pt x="1034" y="795"/>
                </a:lnTo>
                <a:lnTo>
                  <a:pt x="2276" y="2364"/>
                </a:lnTo>
                <a:lnTo>
                  <a:pt x="1050" y="935"/>
                </a:lnTo>
                <a:lnTo>
                  <a:pt x="1050" y="925"/>
                </a:lnTo>
                <a:lnTo>
                  <a:pt x="1044" y="925"/>
                </a:lnTo>
                <a:lnTo>
                  <a:pt x="1044" y="935"/>
                </a:lnTo>
                <a:lnTo>
                  <a:pt x="1050" y="935"/>
                </a:lnTo>
                <a:lnTo>
                  <a:pt x="2276" y="2364"/>
                </a:lnTo>
                <a:close/>
              </a:path>
            </a:pathLst>
          </a:custGeom>
          <a:solidFill>
            <a:schemeClr val="bg2">
              <a:shade val="90000"/>
            </a:schemeClr>
          </a:solidFill>
          <a:ln w="9525" cap="flat" cmpd="sng" algn="ctr">
            <a:noFill/>
            <a:prstDash val="solid"/>
            <a:round/>
            <a:headEnd type="none" w="med" len="med"/>
            <a:tailEnd type="none" w="med" len="med"/>
          </a:ln>
          <a:effectLst>
            <a:outerShdw blurRad="254000" algn="tl" rotWithShape="0">
              <a:srgbClr val="7A65A3">
                <a:alpha val="30196"/>
              </a:srgbClr>
            </a:outerShdw>
          </a:effectLst>
        </p:spPr>
        <p:txBody>
          <a:bodyPr vert="horz" wrap="square" lIns="91440" tIns="45720" rIns="91440" bIns="45720" anchor="t" compatLnSpc="1"/>
          <a:lstStyle/>
          <a:p>
            <a:endParaRPr kumimoji="0" lang="ja-JP" altLang="en-US"/>
          </a:p>
        </p:txBody>
      </p:sp>
      <p:sp>
        <p:nvSpPr>
          <p:cNvPr id="9" name="正方形/長方形 8"/>
          <p:cNvSpPr/>
          <p:nvPr/>
        </p:nvSpPr>
        <p:spPr>
          <a:xfrm>
            <a:off x="-5597" y="0"/>
            <a:ext cx="9144000" cy="6858000"/>
          </a:xfrm>
          <a:prstGeom prst="rect">
            <a:avLst/>
          </a:prstGeom>
          <a:gradFill flip="none" rotWithShape="1">
            <a:gsLst>
              <a:gs pos="0">
                <a:schemeClr val="bg1"/>
              </a:gs>
              <a:gs pos="70000">
                <a:schemeClr val="bg1">
                  <a:alpha val="0"/>
                </a:schemeClr>
              </a:gs>
            </a:gsLst>
            <a:lin ang="16200000" scaled="1"/>
            <a:tileRect/>
          </a:gradFill>
          <a:ln w="12700">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ja-JP" altLang="en-US"/>
          </a:p>
        </p:txBody>
      </p:sp>
      <p:sp>
        <p:nvSpPr>
          <p:cNvPr id="2" name="タイトル 1"/>
          <p:cNvSpPr>
            <a:spLocks noGrp="1"/>
          </p:cNvSpPr>
          <p:nvPr>
            <p:ph type="title"/>
          </p:nvPr>
        </p:nvSpPr>
        <p:spPr>
          <a:xfrm>
            <a:off x="714348" y="4714884"/>
            <a:ext cx="7772400" cy="785818"/>
          </a:xfrm>
        </p:spPr>
        <p:txBody>
          <a:bodyPr anchor="t"/>
          <a:lstStyle>
            <a:lvl1pPr algn="l">
              <a:defRPr sz="4000" b="1" cap="all"/>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722313" y="1928802"/>
            <a:ext cx="7772400" cy="2692412"/>
          </a:xfrm>
        </p:spPr>
        <p:txBody>
          <a:bodyPr anchor="b"/>
          <a:lstStyle>
            <a:lvl1pPr marL="0" indent="0">
              <a:buNone/>
              <a:defRPr sz="2000" baseline="0">
                <a:solidFill>
                  <a:schemeClr val="tx2">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BF3E0B89-56B3-44AD-853C-FA3B230EFEEF}" type="datetimeFigureOut">
              <a:rPr kumimoji="1" lang="ja-JP" altLang="en-US" smtClean="0"/>
              <a:pPr/>
              <a:t>2023/10/17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BE8A217-A463-4FBC-AFA1-54195AE4C3A0}" type="slidenum">
              <a:rPr kumimoji="1" lang="ja-JP" altLang="en-US" smtClean="0"/>
              <a:pPr/>
              <a:t>‹#›</a:t>
            </a:fld>
            <a:endParaRPr kumimoji="1" lang="ja-JP" altLang="en-US"/>
          </a:p>
        </p:txBody>
      </p:sp>
      <p:grpSp>
        <p:nvGrpSpPr>
          <p:cNvPr id="7" name="グループ化 6"/>
          <p:cNvGrpSpPr>
            <a:grpSpLocks/>
          </p:cNvGrpSpPr>
          <p:nvPr/>
        </p:nvGrpSpPr>
        <p:grpSpPr bwMode="auto">
          <a:xfrm>
            <a:off x="714348" y="4643446"/>
            <a:ext cx="7786742" cy="71438"/>
            <a:chOff x="119" y="877"/>
            <a:chExt cx="5239" cy="71"/>
          </a:xfrm>
          <a:gradFill>
            <a:gsLst>
              <a:gs pos="40000">
                <a:schemeClr val="accent1">
                  <a:alpha val="70000"/>
                </a:schemeClr>
              </a:gs>
              <a:gs pos="100000">
                <a:schemeClr val="accent1">
                  <a:alpha val="0"/>
                </a:schemeClr>
              </a:gs>
            </a:gsLst>
            <a:lin ang="0" scaled="1"/>
          </a:gradFill>
        </p:grpSpPr>
        <p:sp>
          <p:nvSpPr>
            <p:cNvPr id="11" name="フリーフォーム 10"/>
            <p:cNvSpPr>
              <a:spLocks/>
            </p:cNvSpPr>
            <p:nvPr/>
          </p:nvSpPr>
          <p:spPr bwMode="auto">
            <a:xfrm>
              <a:off x="5347" y="895"/>
              <a:ext cx="11" cy="12"/>
            </a:xfrm>
            <a:custGeom>
              <a:avLst/>
              <a:gdLst/>
              <a:ahLst/>
              <a:cxnLst>
                <a:cxn ang="0">
                  <a:pos x="11" y="12"/>
                </a:cxn>
                <a:cxn ang="0">
                  <a:pos x="11" y="0"/>
                </a:cxn>
                <a:cxn ang="0">
                  <a:pos x="0" y="0"/>
                </a:cxn>
                <a:cxn ang="0">
                  <a:pos x="0" y="12"/>
                </a:cxn>
                <a:cxn ang="0">
                  <a:pos x="0" y="12"/>
                </a:cxn>
                <a:cxn ang="0">
                  <a:pos x="11" y="12"/>
                </a:cxn>
              </a:cxnLst>
              <a:rect l="0" t="0" r="0" b="0"/>
              <a:pathLst>
                <a:path w="11" h="12">
                  <a:moveTo>
                    <a:pt x="11" y="12"/>
                  </a:moveTo>
                  <a:lnTo>
                    <a:pt x="11" y="0"/>
                  </a:lnTo>
                  <a:lnTo>
                    <a:pt x="0" y="0"/>
                  </a:lnTo>
                  <a:lnTo>
                    <a:pt x="0" y="12"/>
                  </a:lnTo>
                  <a:lnTo>
                    <a:pt x="0" y="12"/>
                  </a:lnTo>
                  <a:lnTo>
                    <a:pt x="11"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2" name="フリーフォーム 11"/>
            <p:cNvSpPr>
              <a:spLocks/>
            </p:cNvSpPr>
            <p:nvPr/>
          </p:nvSpPr>
          <p:spPr bwMode="auto">
            <a:xfrm>
              <a:off x="119" y="877"/>
              <a:ext cx="5187" cy="71"/>
            </a:xfrm>
            <a:custGeom>
              <a:avLst/>
              <a:gdLst/>
              <a:ahLst/>
              <a:cxnLst>
                <a:cxn ang="0">
                  <a:pos x="5187" y="18"/>
                </a:cxn>
                <a:cxn ang="0">
                  <a:pos x="5181" y="18"/>
                </a:cxn>
                <a:cxn ang="0">
                  <a:pos x="4946" y="12"/>
                </a:cxn>
                <a:cxn ang="0">
                  <a:pos x="4500" y="0"/>
                </a:cxn>
                <a:cxn ang="0">
                  <a:pos x="3544" y="12"/>
                </a:cxn>
                <a:cxn ang="0">
                  <a:pos x="3339" y="18"/>
                </a:cxn>
                <a:cxn ang="0">
                  <a:pos x="2916" y="18"/>
                </a:cxn>
                <a:cxn ang="0">
                  <a:pos x="2488" y="18"/>
                </a:cxn>
                <a:cxn ang="0">
                  <a:pos x="2236" y="12"/>
                </a:cxn>
                <a:cxn ang="0">
                  <a:pos x="1954" y="18"/>
                </a:cxn>
                <a:cxn ang="0">
                  <a:pos x="1256" y="18"/>
                </a:cxn>
                <a:cxn ang="0">
                  <a:pos x="628" y="18"/>
                </a:cxn>
                <a:cxn ang="0">
                  <a:pos x="259" y="18"/>
                </a:cxn>
                <a:cxn ang="0">
                  <a:pos x="42" y="18"/>
                </a:cxn>
                <a:cxn ang="0">
                  <a:pos x="0" y="18"/>
                </a:cxn>
                <a:cxn ang="0">
                  <a:pos x="30" y="41"/>
                </a:cxn>
                <a:cxn ang="0">
                  <a:pos x="59" y="53"/>
                </a:cxn>
                <a:cxn ang="0">
                  <a:pos x="218" y="65"/>
                </a:cxn>
                <a:cxn ang="0">
                  <a:pos x="564" y="65"/>
                </a:cxn>
                <a:cxn ang="0">
                  <a:pos x="1244" y="71"/>
                </a:cxn>
                <a:cxn ang="0">
                  <a:pos x="1884" y="65"/>
                </a:cxn>
                <a:cxn ang="0">
                  <a:pos x="2552" y="71"/>
                </a:cxn>
                <a:cxn ang="0">
                  <a:pos x="3632" y="71"/>
                </a:cxn>
                <a:cxn ang="0">
                  <a:pos x="4037" y="71"/>
                </a:cxn>
                <a:cxn ang="0">
                  <a:pos x="4395" y="65"/>
                </a:cxn>
                <a:cxn ang="0">
                  <a:pos x="4559" y="53"/>
                </a:cxn>
                <a:cxn ang="0">
                  <a:pos x="4864" y="53"/>
                </a:cxn>
                <a:cxn ang="0">
                  <a:pos x="4999" y="41"/>
                </a:cxn>
                <a:cxn ang="0">
                  <a:pos x="5093" y="65"/>
                </a:cxn>
                <a:cxn ang="0">
                  <a:pos x="5134" y="71"/>
                </a:cxn>
                <a:cxn ang="0">
                  <a:pos x="5157" y="30"/>
                </a:cxn>
                <a:cxn ang="0">
                  <a:pos x="5128" y="12"/>
                </a:cxn>
                <a:cxn ang="0">
                  <a:pos x="5040" y="0"/>
                </a:cxn>
                <a:cxn ang="0">
                  <a:pos x="5169" y="18"/>
                </a:cxn>
                <a:cxn ang="0">
                  <a:pos x="2271" y="65"/>
                </a:cxn>
                <a:cxn ang="0">
                  <a:pos x="922" y="65"/>
                </a:cxn>
                <a:cxn ang="0">
                  <a:pos x="470" y="53"/>
                </a:cxn>
                <a:cxn ang="0">
                  <a:pos x="781" y="53"/>
                </a:cxn>
                <a:cxn ang="0">
                  <a:pos x="1432" y="53"/>
                </a:cxn>
                <a:cxn ang="0">
                  <a:pos x="1796" y="53"/>
                </a:cxn>
                <a:cxn ang="0">
                  <a:pos x="2089" y="53"/>
                </a:cxn>
                <a:cxn ang="0">
                  <a:pos x="2312" y="53"/>
                </a:cxn>
                <a:cxn ang="0">
                  <a:pos x="2687" y="65"/>
                </a:cxn>
                <a:cxn ang="0">
                  <a:pos x="3210" y="65"/>
                </a:cxn>
                <a:cxn ang="0">
                  <a:pos x="3784" y="53"/>
                </a:cxn>
                <a:cxn ang="0">
                  <a:pos x="4160" y="53"/>
                </a:cxn>
                <a:cxn ang="0">
                  <a:pos x="3796" y="71"/>
                </a:cxn>
              </a:cxnLst>
              <a:rect l="0" t="0" r="0" b="0"/>
              <a:pathLst>
                <a:path w="5187" h="71">
                  <a:moveTo>
                    <a:pt x="5169" y="18"/>
                  </a:moveTo>
                  <a:lnTo>
                    <a:pt x="5187" y="18"/>
                  </a:lnTo>
                  <a:lnTo>
                    <a:pt x="5181" y="18"/>
                  </a:lnTo>
                  <a:lnTo>
                    <a:pt x="5181" y="18"/>
                  </a:lnTo>
                  <a:lnTo>
                    <a:pt x="5169" y="18"/>
                  </a:lnTo>
                  <a:lnTo>
                    <a:pt x="4946" y="12"/>
                  </a:lnTo>
                  <a:lnTo>
                    <a:pt x="4729" y="12"/>
                  </a:lnTo>
                  <a:lnTo>
                    <a:pt x="4500" y="0"/>
                  </a:lnTo>
                  <a:lnTo>
                    <a:pt x="3931" y="18"/>
                  </a:lnTo>
                  <a:lnTo>
                    <a:pt x="3544" y="12"/>
                  </a:lnTo>
                  <a:lnTo>
                    <a:pt x="3438" y="18"/>
                  </a:lnTo>
                  <a:lnTo>
                    <a:pt x="3339" y="18"/>
                  </a:lnTo>
                  <a:lnTo>
                    <a:pt x="3198" y="18"/>
                  </a:lnTo>
                  <a:lnTo>
                    <a:pt x="2916" y="18"/>
                  </a:lnTo>
                  <a:lnTo>
                    <a:pt x="2699" y="18"/>
                  </a:lnTo>
                  <a:lnTo>
                    <a:pt x="2488" y="18"/>
                  </a:lnTo>
                  <a:lnTo>
                    <a:pt x="2330" y="18"/>
                  </a:lnTo>
                  <a:lnTo>
                    <a:pt x="2236" y="12"/>
                  </a:lnTo>
                  <a:lnTo>
                    <a:pt x="2019" y="12"/>
                  </a:lnTo>
                  <a:lnTo>
                    <a:pt x="1954" y="18"/>
                  </a:lnTo>
                  <a:lnTo>
                    <a:pt x="1596" y="18"/>
                  </a:lnTo>
                  <a:lnTo>
                    <a:pt x="1256" y="18"/>
                  </a:lnTo>
                  <a:lnTo>
                    <a:pt x="910" y="18"/>
                  </a:lnTo>
                  <a:lnTo>
                    <a:pt x="628" y="18"/>
                  </a:lnTo>
                  <a:lnTo>
                    <a:pt x="394" y="18"/>
                  </a:lnTo>
                  <a:lnTo>
                    <a:pt x="259" y="18"/>
                  </a:lnTo>
                  <a:lnTo>
                    <a:pt x="188" y="18"/>
                  </a:lnTo>
                  <a:lnTo>
                    <a:pt x="42" y="18"/>
                  </a:lnTo>
                  <a:lnTo>
                    <a:pt x="6" y="18"/>
                  </a:lnTo>
                  <a:lnTo>
                    <a:pt x="0" y="18"/>
                  </a:lnTo>
                  <a:lnTo>
                    <a:pt x="0" y="30"/>
                  </a:lnTo>
                  <a:lnTo>
                    <a:pt x="30" y="41"/>
                  </a:lnTo>
                  <a:lnTo>
                    <a:pt x="47" y="53"/>
                  </a:lnTo>
                  <a:lnTo>
                    <a:pt x="59" y="53"/>
                  </a:lnTo>
                  <a:lnTo>
                    <a:pt x="94" y="65"/>
                  </a:lnTo>
                  <a:lnTo>
                    <a:pt x="218" y="65"/>
                  </a:lnTo>
                  <a:lnTo>
                    <a:pt x="282" y="65"/>
                  </a:lnTo>
                  <a:lnTo>
                    <a:pt x="564" y="65"/>
                  </a:lnTo>
                  <a:lnTo>
                    <a:pt x="816" y="71"/>
                  </a:lnTo>
                  <a:lnTo>
                    <a:pt x="1244" y="71"/>
                  </a:lnTo>
                  <a:lnTo>
                    <a:pt x="1526" y="71"/>
                  </a:lnTo>
                  <a:lnTo>
                    <a:pt x="1884" y="65"/>
                  </a:lnTo>
                  <a:lnTo>
                    <a:pt x="2230" y="71"/>
                  </a:lnTo>
                  <a:lnTo>
                    <a:pt x="2552" y="71"/>
                  </a:lnTo>
                  <a:lnTo>
                    <a:pt x="3022" y="71"/>
                  </a:lnTo>
                  <a:lnTo>
                    <a:pt x="3632" y="71"/>
                  </a:lnTo>
                  <a:lnTo>
                    <a:pt x="3849" y="71"/>
                  </a:lnTo>
                  <a:lnTo>
                    <a:pt x="4037" y="71"/>
                  </a:lnTo>
                  <a:lnTo>
                    <a:pt x="4307" y="65"/>
                  </a:lnTo>
                  <a:lnTo>
                    <a:pt x="4395" y="65"/>
                  </a:lnTo>
                  <a:lnTo>
                    <a:pt x="4447" y="53"/>
                  </a:lnTo>
                  <a:lnTo>
                    <a:pt x="4559" y="53"/>
                  </a:lnTo>
                  <a:lnTo>
                    <a:pt x="4770" y="53"/>
                  </a:lnTo>
                  <a:lnTo>
                    <a:pt x="4864" y="53"/>
                  </a:lnTo>
                  <a:lnTo>
                    <a:pt x="4928" y="41"/>
                  </a:lnTo>
                  <a:lnTo>
                    <a:pt x="4999" y="41"/>
                  </a:lnTo>
                  <a:lnTo>
                    <a:pt x="5052" y="53"/>
                  </a:lnTo>
                  <a:lnTo>
                    <a:pt x="5093" y="65"/>
                  </a:lnTo>
                  <a:lnTo>
                    <a:pt x="5116" y="71"/>
                  </a:lnTo>
                  <a:lnTo>
                    <a:pt x="5134" y="71"/>
                  </a:lnTo>
                  <a:lnTo>
                    <a:pt x="5146" y="65"/>
                  </a:lnTo>
                  <a:lnTo>
                    <a:pt x="5157" y="30"/>
                  </a:lnTo>
                  <a:lnTo>
                    <a:pt x="5157" y="18"/>
                  </a:lnTo>
                  <a:lnTo>
                    <a:pt x="5128" y="12"/>
                  </a:lnTo>
                  <a:lnTo>
                    <a:pt x="5081" y="0"/>
                  </a:lnTo>
                  <a:lnTo>
                    <a:pt x="5040" y="0"/>
                  </a:lnTo>
                  <a:lnTo>
                    <a:pt x="4946" y="12"/>
                  </a:lnTo>
                  <a:lnTo>
                    <a:pt x="5169" y="18"/>
                  </a:lnTo>
                  <a:lnTo>
                    <a:pt x="3796" y="71"/>
                  </a:lnTo>
                  <a:lnTo>
                    <a:pt x="2271" y="65"/>
                  </a:lnTo>
                  <a:lnTo>
                    <a:pt x="1367" y="65"/>
                  </a:lnTo>
                  <a:lnTo>
                    <a:pt x="922" y="65"/>
                  </a:lnTo>
                  <a:lnTo>
                    <a:pt x="446" y="53"/>
                  </a:lnTo>
                  <a:lnTo>
                    <a:pt x="470" y="53"/>
                  </a:lnTo>
                  <a:lnTo>
                    <a:pt x="593" y="53"/>
                  </a:lnTo>
                  <a:lnTo>
                    <a:pt x="781" y="53"/>
                  </a:lnTo>
                  <a:lnTo>
                    <a:pt x="1209" y="53"/>
                  </a:lnTo>
                  <a:lnTo>
                    <a:pt x="1432" y="53"/>
                  </a:lnTo>
                  <a:lnTo>
                    <a:pt x="1579" y="53"/>
                  </a:lnTo>
                  <a:lnTo>
                    <a:pt x="1796" y="53"/>
                  </a:lnTo>
                  <a:lnTo>
                    <a:pt x="1978" y="53"/>
                  </a:lnTo>
                  <a:lnTo>
                    <a:pt x="2089" y="53"/>
                  </a:lnTo>
                  <a:lnTo>
                    <a:pt x="2165" y="53"/>
                  </a:lnTo>
                  <a:lnTo>
                    <a:pt x="2312" y="53"/>
                  </a:lnTo>
                  <a:lnTo>
                    <a:pt x="2605" y="65"/>
                  </a:lnTo>
                  <a:lnTo>
                    <a:pt x="2687" y="65"/>
                  </a:lnTo>
                  <a:lnTo>
                    <a:pt x="2863" y="53"/>
                  </a:lnTo>
                  <a:lnTo>
                    <a:pt x="3210" y="65"/>
                  </a:lnTo>
                  <a:lnTo>
                    <a:pt x="3597" y="53"/>
                  </a:lnTo>
                  <a:lnTo>
                    <a:pt x="3784" y="53"/>
                  </a:lnTo>
                  <a:lnTo>
                    <a:pt x="4048" y="53"/>
                  </a:lnTo>
                  <a:lnTo>
                    <a:pt x="4160" y="53"/>
                  </a:lnTo>
                  <a:lnTo>
                    <a:pt x="4236" y="53"/>
                  </a:lnTo>
                  <a:lnTo>
                    <a:pt x="3796" y="71"/>
                  </a:lnTo>
                  <a:lnTo>
                    <a:pt x="5169"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BF3E0B89-56B3-44AD-853C-FA3B230EFEEF}" type="datetimeFigureOut">
              <a:rPr kumimoji="1" lang="ja-JP" altLang="en-US" smtClean="0"/>
              <a:pPr/>
              <a:t>2023/10/17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BE8A217-A463-4FBC-AFA1-54195AE4C3A0}"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p:txBody>
          <a:bodyPr/>
          <a:lstStyle/>
          <a:p>
            <a:fld id="{BF3E0B89-56B3-44AD-853C-FA3B230EFEEF}" type="datetimeFigureOut">
              <a:rPr kumimoji="1" lang="ja-JP" altLang="en-US" smtClean="0"/>
              <a:pPr/>
              <a:t>2023/10/17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1BE8A217-A463-4FBC-AFA1-54195AE4C3A0}"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500034" y="285728"/>
            <a:ext cx="7686700" cy="785818"/>
          </a:xfrm>
        </p:spPr>
        <p:txBody>
          <a:bodyPr/>
          <a:lstStyle>
            <a:lvl1pPr algn="l">
              <a:defRPr/>
            </a:lvl1pPr>
          </a:lstStyle>
          <a:p>
            <a:r>
              <a:rPr kumimoji="0" lang="ja-JP" altLang="en-US"/>
              <a:t>マスタ タイトルの書式設定</a:t>
            </a:r>
            <a:endParaRPr kumimoji="0" lang="en-US"/>
          </a:p>
        </p:txBody>
      </p:sp>
      <p:sp>
        <p:nvSpPr>
          <p:cNvPr id="3" name="日付プレースホルダ 2"/>
          <p:cNvSpPr>
            <a:spLocks noGrp="1"/>
          </p:cNvSpPr>
          <p:nvPr>
            <p:ph type="dt" sz="half" idx="10"/>
          </p:nvPr>
        </p:nvSpPr>
        <p:spPr/>
        <p:txBody>
          <a:bodyPr/>
          <a:lstStyle/>
          <a:p>
            <a:fld id="{BF3E0B89-56B3-44AD-853C-FA3B230EFEEF}" type="datetimeFigureOut">
              <a:rPr kumimoji="1" lang="ja-JP" altLang="en-US" smtClean="0"/>
              <a:pPr/>
              <a:t>2023/10/17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1BE8A217-A463-4FBC-AFA1-54195AE4C3A0}"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F3E0B89-56B3-44AD-853C-FA3B230EFEEF}" type="datetimeFigureOut">
              <a:rPr kumimoji="1" lang="ja-JP" altLang="en-US" smtClean="0"/>
              <a:pPr/>
              <a:t>2023/10/17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1BE8A217-A463-4FBC-AFA1-54195AE4C3A0}"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0" lang="ja-JP" altLang="en-US"/>
              <a:t>マスタ タイトルの書式設定</a:t>
            </a:r>
            <a:endParaRPr kumimoji="0" 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BF3E0B89-56B3-44AD-853C-FA3B230EFEEF}" type="datetimeFigureOut">
              <a:rPr kumimoji="1" lang="ja-JP" altLang="en-US" smtClean="0"/>
              <a:pPr/>
              <a:t>2023/10/17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BE8A217-A463-4FBC-AFA1-54195AE4C3A0}"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3078172" y="4857760"/>
            <a:ext cx="3065464" cy="566738"/>
          </a:xfrm>
        </p:spPr>
        <p:txBody>
          <a:bodyPr anchor="b"/>
          <a:lstStyle>
            <a:lvl1pPr algn="ctr">
              <a:defRPr sz="2000" b="1"/>
            </a:lvl1pPr>
          </a:lstStyle>
          <a:p>
            <a:r>
              <a:rPr kumimoji="0" lang="ja-JP" altLang="en-US"/>
              <a:t>マスタ タイトルの書式設定</a:t>
            </a:r>
            <a:endParaRPr kumimoji="0" lang="en-US"/>
          </a:p>
        </p:txBody>
      </p:sp>
      <p:sp>
        <p:nvSpPr>
          <p:cNvPr id="3" name="図プレースホルダ 2"/>
          <p:cNvSpPr>
            <a:spLocks noGrp="1"/>
          </p:cNvSpPr>
          <p:nvPr>
            <p:ph type="pic" idx="1"/>
          </p:nvPr>
        </p:nvSpPr>
        <p:spPr>
          <a:xfrm>
            <a:off x="1857356" y="714356"/>
            <a:ext cx="5486400" cy="4114800"/>
          </a:xfrm>
          <a:prstGeom prst="rect">
            <a:avLst/>
          </a:prstGeom>
          <a:noFill/>
          <a:ln w="76200">
            <a:noFill/>
          </a:ln>
          <a:effectLst>
            <a:outerShdw blurRad="190500" algn="ctr" rotWithShape="0">
              <a:srgbClr val="000000">
                <a:alpha val="70000"/>
              </a:srgbClr>
            </a:outerShdw>
          </a:effectLst>
          <a:scene3d>
            <a:camera prst="orthographicFront">
              <a:rot lat="0" lon="0" rev="0"/>
            </a:camera>
            <a:lightRig rig="threePt" dir="t"/>
          </a:scene3d>
          <a:sp3d/>
        </p:spPr>
        <p:txBody>
          <a:bodyPr>
            <a:sp3d extrusionH="57150">
              <a:bevelT w="38100" h="38100" prst="angle"/>
            </a:sp3d>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ja-JP" altLang="en-US"/>
              <a:t>アイコンをクリックして図を追加</a:t>
            </a:r>
            <a:endParaRPr kumimoji="0" lang="en-US"/>
          </a:p>
        </p:txBody>
      </p:sp>
      <p:sp>
        <p:nvSpPr>
          <p:cNvPr id="4" name="テキスト プレースホルダ 3"/>
          <p:cNvSpPr>
            <a:spLocks noGrp="1"/>
          </p:cNvSpPr>
          <p:nvPr>
            <p:ph type="body" sz="half" idx="2"/>
          </p:nvPr>
        </p:nvSpPr>
        <p:spPr>
          <a:xfrm>
            <a:off x="3086128" y="5429264"/>
            <a:ext cx="3057508" cy="6334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BF3E0B89-56B3-44AD-853C-FA3B230EFEEF}" type="datetimeFigureOut">
              <a:rPr kumimoji="1" lang="ja-JP" altLang="en-US" smtClean="0"/>
              <a:pPr/>
              <a:t>2023/10/17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BE8A217-A463-4FBC-AFA1-54195AE4C3A0}"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正方形/長方形 9"/>
          <p:cNvSpPr/>
          <p:nvPr/>
        </p:nvSpPr>
        <p:spPr>
          <a:xfrm>
            <a:off x="0" y="0"/>
            <a:ext cx="9144000" cy="6858000"/>
          </a:xfrm>
          <a:prstGeom prst="rect">
            <a:avLst/>
          </a:prstGeom>
          <a:gradFill>
            <a:gsLst>
              <a:gs pos="0">
                <a:schemeClr val="accent1">
                  <a:alpha val="30000"/>
                </a:schemeClr>
              </a:gs>
              <a:gs pos="70000">
                <a:schemeClr val="accent1">
                  <a:alpha val="0"/>
                </a:schemeClr>
              </a:gs>
            </a:gsLst>
            <a:lin ang="16200000" scaled="1"/>
          </a:gradFill>
          <a:ln w="12700">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ja-JP" altLang="en-US"/>
          </a:p>
        </p:txBody>
      </p:sp>
      <p:sp useBgFill="1">
        <p:nvSpPr>
          <p:cNvPr id="9" name="フリーフォーム 8"/>
          <p:cNvSpPr>
            <a:spLocks/>
          </p:cNvSpPr>
          <p:nvPr/>
        </p:nvSpPr>
        <p:spPr bwMode="auto">
          <a:xfrm>
            <a:off x="-32" y="0"/>
            <a:ext cx="9072594" cy="6858000"/>
          </a:xfrm>
          <a:custGeom>
            <a:avLst/>
            <a:gdLst/>
            <a:ahLst/>
            <a:cxnLst>
              <a:cxn ang="0">
                <a:pos x="1450" y="117"/>
              </a:cxn>
              <a:cxn ang="0">
                <a:pos x="1459" y="129"/>
              </a:cxn>
              <a:cxn ang="0">
                <a:pos x="1515" y="382"/>
              </a:cxn>
              <a:cxn ang="0">
                <a:pos x="1584" y="152"/>
              </a:cxn>
              <a:cxn ang="0">
                <a:pos x="1557" y="196"/>
              </a:cxn>
              <a:cxn ang="0">
                <a:pos x="1515" y="79"/>
              </a:cxn>
              <a:cxn ang="0">
                <a:pos x="1455" y="92"/>
              </a:cxn>
              <a:cxn ang="0">
                <a:pos x="13" y="380"/>
              </a:cxn>
              <a:cxn ang="0">
                <a:pos x="11" y="409"/>
              </a:cxn>
              <a:cxn ang="0">
                <a:pos x="31" y="336"/>
              </a:cxn>
              <a:cxn ang="0">
                <a:pos x="48" y="336"/>
              </a:cxn>
              <a:cxn ang="0">
                <a:pos x="38" y="403"/>
              </a:cxn>
              <a:cxn ang="0">
                <a:pos x="44" y="616"/>
              </a:cxn>
              <a:cxn ang="0">
                <a:pos x="29" y="591"/>
              </a:cxn>
              <a:cxn ang="0">
                <a:pos x="0" y="632"/>
              </a:cxn>
              <a:cxn ang="0">
                <a:pos x="1557" y="1083"/>
              </a:cxn>
              <a:cxn ang="0">
                <a:pos x="1551" y="1006"/>
              </a:cxn>
              <a:cxn ang="0">
                <a:pos x="1534" y="946"/>
              </a:cxn>
              <a:cxn ang="0">
                <a:pos x="1530" y="898"/>
              </a:cxn>
              <a:cxn ang="0">
                <a:pos x="1532" y="820"/>
              </a:cxn>
              <a:cxn ang="0">
                <a:pos x="1572" y="708"/>
              </a:cxn>
              <a:cxn ang="0">
                <a:pos x="1580" y="634"/>
              </a:cxn>
              <a:cxn ang="0">
                <a:pos x="1582" y="495"/>
              </a:cxn>
              <a:cxn ang="0">
                <a:pos x="1578" y="555"/>
              </a:cxn>
              <a:cxn ang="0">
                <a:pos x="1546" y="499"/>
              </a:cxn>
              <a:cxn ang="0">
                <a:pos x="1536" y="497"/>
              </a:cxn>
              <a:cxn ang="0">
                <a:pos x="1519" y="417"/>
              </a:cxn>
              <a:cxn ang="0">
                <a:pos x="1522" y="503"/>
              </a:cxn>
              <a:cxn ang="0">
                <a:pos x="1505" y="361"/>
              </a:cxn>
              <a:cxn ang="0">
                <a:pos x="1513" y="346"/>
              </a:cxn>
              <a:cxn ang="0">
                <a:pos x="1530" y="290"/>
              </a:cxn>
              <a:cxn ang="0">
                <a:pos x="1551" y="303"/>
              </a:cxn>
              <a:cxn ang="0">
                <a:pos x="1563" y="286"/>
              </a:cxn>
              <a:cxn ang="0">
                <a:pos x="1595" y="438"/>
              </a:cxn>
              <a:cxn ang="0">
                <a:pos x="1590" y="394"/>
              </a:cxn>
              <a:cxn ang="0">
                <a:pos x="1597" y="299"/>
              </a:cxn>
              <a:cxn ang="0">
                <a:pos x="34" y="647"/>
              </a:cxn>
              <a:cxn ang="0">
                <a:pos x="1459" y="129"/>
              </a:cxn>
              <a:cxn ang="0">
                <a:pos x="1555" y="689"/>
              </a:cxn>
              <a:cxn ang="0">
                <a:pos x="1496" y="918"/>
              </a:cxn>
              <a:cxn ang="0">
                <a:pos x="1425" y="100"/>
              </a:cxn>
              <a:cxn ang="0">
                <a:pos x="1436" y="111"/>
              </a:cxn>
              <a:cxn ang="0">
                <a:pos x="1436" y="96"/>
              </a:cxn>
              <a:cxn ang="0">
                <a:pos x="1459" y="129"/>
              </a:cxn>
              <a:cxn ang="0">
                <a:pos x="1459" y="129"/>
              </a:cxn>
              <a:cxn ang="0">
                <a:pos x="1536" y="954"/>
              </a:cxn>
              <a:cxn ang="0">
                <a:pos x="1536" y="991"/>
              </a:cxn>
              <a:cxn ang="0">
                <a:pos x="1530" y="1025"/>
              </a:cxn>
              <a:cxn ang="0">
                <a:pos x="1505" y="1041"/>
              </a:cxn>
              <a:cxn ang="0">
                <a:pos x="1515" y="925"/>
              </a:cxn>
              <a:cxn ang="0">
                <a:pos x="1490" y="970"/>
              </a:cxn>
              <a:cxn ang="0">
                <a:pos x="1546" y="442"/>
              </a:cxn>
              <a:cxn ang="0">
                <a:pos x="1613" y="943"/>
              </a:cxn>
              <a:cxn ang="0">
                <a:pos x="1413" y="13"/>
              </a:cxn>
              <a:cxn ang="0">
                <a:pos x="1457" y="88"/>
              </a:cxn>
              <a:cxn ang="0">
                <a:pos x="1442" y="73"/>
              </a:cxn>
              <a:cxn ang="0">
                <a:pos x="42" y="459"/>
              </a:cxn>
              <a:cxn ang="0">
                <a:pos x="1570" y="818"/>
              </a:cxn>
              <a:cxn ang="0">
                <a:pos x="1592" y="943"/>
              </a:cxn>
              <a:cxn ang="0">
                <a:pos x="1563" y="791"/>
              </a:cxn>
              <a:cxn ang="0">
                <a:pos x="1459" y="129"/>
              </a:cxn>
              <a:cxn ang="0">
                <a:pos x="1565" y="1137"/>
              </a:cxn>
            </a:cxnLst>
            <a:rect l="0" t="0" r="0" b="0"/>
            <a:pathLst>
              <a:path w="1624" h="1148">
                <a:moveTo>
                  <a:pt x="1459" y="129"/>
                </a:moveTo>
                <a:lnTo>
                  <a:pt x="1457" y="127"/>
                </a:lnTo>
                <a:lnTo>
                  <a:pt x="1457" y="129"/>
                </a:lnTo>
                <a:lnTo>
                  <a:pt x="1459" y="129"/>
                </a:lnTo>
                <a:lnTo>
                  <a:pt x="1448" y="100"/>
                </a:lnTo>
                <a:lnTo>
                  <a:pt x="1446" y="98"/>
                </a:lnTo>
                <a:lnTo>
                  <a:pt x="1448" y="98"/>
                </a:lnTo>
                <a:lnTo>
                  <a:pt x="1446" y="98"/>
                </a:lnTo>
                <a:lnTo>
                  <a:pt x="1448" y="100"/>
                </a:lnTo>
                <a:lnTo>
                  <a:pt x="1459" y="129"/>
                </a:lnTo>
                <a:lnTo>
                  <a:pt x="1438" y="107"/>
                </a:lnTo>
                <a:lnTo>
                  <a:pt x="1436" y="106"/>
                </a:lnTo>
                <a:lnTo>
                  <a:pt x="1436" y="107"/>
                </a:lnTo>
                <a:lnTo>
                  <a:pt x="1438" y="107"/>
                </a:lnTo>
                <a:lnTo>
                  <a:pt x="1440" y="107"/>
                </a:lnTo>
                <a:lnTo>
                  <a:pt x="1438" y="106"/>
                </a:lnTo>
                <a:lnTo>
                  <a:pt x="1438" y="107"/>
                </a:lnTo>
                <a:lnTo>
                  <a:pt x="1459" y="129"/>
                </a:lnTo>
                <a:lnTo>
                  <a:pt x="1451" y="115"/>
                </a:lnTo>
                <a:lnTo>
                  <a:pt x="1450" y="115"/>
                </a:lnTo>
                <a:lnTo>
                  <a:pt x="1450" y="111"/>
                </a:lnTo>
                <a:lnTo>
                  <a:pt x="1448" y="115"/>
                </a:lnTo>
                <a:lnTo>
                  <a:pt x="1444" y="109"/>
                </a:lnTo>
                <a:lnTo>
                  <a:pt x="1446" y="111"/>
                </a:lnTo>
                <a:lnTo>
                  <a:pt x="1444" y="117"/>
                </a:lnTo>
                <a:lnTo>
                  <a:pt x="1446" y="117"/>
                </a:lnTo>
                <a:lnTo>
                  <a:pt x="1446" y="115"/>
                </a:lnTo>
                <a:lnTo>
                  <a:pt x="1448" y="115"/>
                </a:lnTo>
                <a:lnTo>
                  <a:pt x="1448" y="117"/>
                </a:lnTo>
                <a:lnTo>
                  <a:pt x="1450" y="117"/>
                </a:lnTo>
                <a:lnTo>
                  <a:pt x="1450" y="115"/>
                </a:lnTo>
                <a:lnTo>
                  <a:pt x="1450" y="117"/>
                </a:lnTo>
                <a:lnTo>
                  <a:pt x="1451" y="117"/>
                </a:lnTo>
                <a:lnTo>
                  <a:pt x="1451" y="115"/>
                </a:lnTo>
                <a:lnTo>
                  <a:pt x="1459" y="129"/>
                </a:lnTo>
                <a:lnTo>
                  <a:pt x="1547" y="486"/>
                </a:lnTo>
                <a:lnTo>
                  <a:pt x="1547" y="461"/>
                </a:lnTo>
                <a:lnTo>
                  <a:pt x="1547" y="482"/>
                </a:lnTo>
                <a:lnTo>
                  <a:pt x="1547" y="486"/>
                </a:lnTo>
                <a:lnTo>
                  <a:pt x="1459" y="129"/>
                </a:lnTo>
                <a:lnTo>
                  <a:pt x="1534" y="388"/>
                </a:lnTo>
                <a:lnTo>
                  <a:pt x="1530" y="417"/>
                </a:lnTo>
                <a:lnTo>
                  <a:pt x="1530" y="422"/>
                </a:lnTo>
                <a:lnTo>
                  <a:pt x="1532" y="420"/>
                </a:lnTo>
                <a:lnTo>
                  <a:pt x="1534" y="388"/>
                </a:lnTo>
                <a:lnTo>
                  <a:pt x="1459" y="129"/>
                </a:lnTo>
                <a:lnTo>
                  <a:pt x="1536" y="415"/>
                </a:lnTo>
                <a:lnTo>
                  <a:pt x="1536" y="413"/>
                </a:lnTo>
                <a:lnTo>
                  <a:pt x="1536" y="409"/>
                </a:lnTo>
                <a:lnTo>
                  <a:pt x="1536" y="399"/>
                </a:lnTo>
                <a:lnTo>
                  <a:pt x="1536" y="397"/>
                </a:lnTo>
                <a:lnTo>
                  <a:pt x="1532" y="417"/>
                </a:lnTo>
                <a:lnTo>
                  <a:pt x="1532" y="420"/>
                </a:lnTo>
                <a:lnTo>
                  <a:pt x="1534" y="418"/>
                </a:lnTo>
                <a:lnTo>
                  <a:pt x="1534" y="424"/>
                </a:lnTo>
                <a:lnTo>
                  <a:pt x="1536" y="415"/>
                </a:lnTo>
                <a:lnTo>
                  <a:pt x="1459" y="129"/>
                </a:lnTo>
                <a:lnTo>
                  <a:pt x="1536" y="380"/>
                </a:lnTo>
                <a:lnTo>
                  <a:pt x="1534" y="378"/>
                </a:lnTo>
                <a:lnTo>
                  <a:pt x="1536" y="382"/>
                </a:lnTo>
                <a:lnTo>
                  <a:pt x="1536" y="390"/>
                </a:lnTo>
                <a:lnTo>
                  <a:pt x="1536" y="394"/>
                </a:lnTo>
                <a:lnTo>
                  <a:pt x="1536" y="380"/>
                </a:lnTo>
                <a:lnTo>
                  <a:pt x="1459" y="129"/>
                </a:lnTo>
                <a:lnTo>
                  <a:pt x="1546" y="401"/>
                </a:lnTo>
                <a:lnTo>
                  <a:pt x="1546" y="394"/>
                </a:lnTo>
                <a:lnTo>
                  <a:pt x="1544" y="388"/>
                </a:lnTo>
                <a:lnTo>
                  <a:pt x="1538" y="380"/>
                </a:lnTo>
                <a:lnTo>
                  <a:pt x="1538" y="386"/>
                </a:lnTo>
                <a:lnTo>
                  <a:pt x="1538" y="390"/>
                </a:lnTo>
                <a:lnTo>
                  <a:pt x="1538" y="388"/>
                </a:lnTo>
                <a:lnTo>
                  <a:pt x="1538" y="382"/>
                </a:lnTo>
                <a:lnTo>
                  <a:pt x="1540" y="397"/>
                </a:lnTo>
                <a:lnTo>
                  <a:pt x="1538" y="409"/>
                </a:lnTo>
                <a:lnTo>
                  <a:pt x="1538" y="411"/>
                </a:lnTo>
                <a:lnTo>
                  <a:pt x="1540" y="411"/>
                </a:lnTo>
                <a:lnTo>
                  <a:pt x="1540" y="409"/>
                </a:lnTo>
                <a:lnTo>
                  <a:pt x="1540" y="411"/>
                </a:lnTo>
                <a:lnTo>
                  <a:pt x="1540" y="422"/>
                </a:lnTo>
                <a:lnTo>
                  <a:pt x="1542" y="434"/>
                </a:lnTo>
                <a:lnTo>
                  <a:pt x="1542" y="436"/>
                </a:lnTo>
                <a:lnTo>
                  <a:pt x="1542" y="434"/>
                </a:lnTo>
                <a:lnTo>
                  <a:pt x="1542" y="430"/>
                </a:lnTo>
                <a:lnTo>
                  <a:pt x="1542" y="411"/>
                </a:lnTo>
                <a:lnTo>
                  <a:pt x="1542" y="409"/>
                </a:lnTo>
                <a:lnTo>
                  <a:pt x="1544" y="417"/>
                </a:lnTo>
                <a:lnTo>
                  <a:pt x="1546" y="401"/>
                </a:lnTo>
                <a:lnTo>
                  <a:pt x="1459" y="129"/>
                </a:lnTo>
                <a:lnTo>
                  <a:pt x="1515" y="374"/>
                </a:lnTo>
                <a:lnTo>
                  <a:pt x="1515" y="380"/>
                </a:lnTo>
                <a:lnTo>
                  <a:pt x="1517" y="370"/>
                </a:lnTo>
                <a:lnTo>
                  <a:pt x="1515" y="369"/>
                </a:lnTo>
                <a:lnTo>
                  <a:pt x="1515" y="365"/>
                </a:lnTo>
                <a:lnTo>
                  <a:pt x="1513" y="365"/>
                </a:lnTo>
                <a:lnTo>
                  <a:pt x="1515" y="372"/>
                </a:lnTo>
                <a:lnTo>
                  <a:pt x="1515" y="382"/>
                </a:lnTo>
                <a:lnTo>
                  <a:pt x="1515" y="380"/>
                </a:lnTo>
                <a:lnTo>
                  <a:pt x="1515" y="374"/>
                </a:lnTo>
                <a:lnTo>
                  <a:pt x="1459" y="129"/>
                </a:lnTo>
                <a:lnTo>
                  <a:pt x="1517" y="390"/>
                </a:lnTo>
                <a:lnTo>
                  <a:pt x="1519" y="395"/>
                </a:lnTo>
                <a:lnTo>
                  <a:pt x="1519" y="390"/>
                </a:lnTo>
                <a:lnTo>
                  <a:pt x="1519" y="388"/>
                </a:lnTo>
                <a:lnTo>
                  <a:pt x="1517" y="390"/>
                </a:lnTo>
                <a:lnTo>
                  <a:pt x="1459" y="129"/>
                </a:lnTo>
                <a:lnTo>
                  <a:pt x="1522" y="422"/>
                </a:lnTo>
                <a:lnTo>
                  <a:pt x="1522" y="430"/>
                </a:lnTo>
                <a:lnTo>
                  <a:pt x="1522" y="424"/>
                </a:lnTo>
                <a:lnTo>
                  <a:pt x="1522" y="422"/>
                </a:lnTo>
                <a:lnTo>
                  <a:pt x="1459" y="129"/>
                </a:lnTo>
                <a:lnTo>
                  <a:pt x="1528" y="440"/>
                </a:lnTo>
                <a:lnTo>
                  <a:pt x="1530" y="459"/>
                </a:lnTo>
                <a:lnTo>
                  <a:pt x="1530" y="457"/>
                </a:lnTo>
                <a:lnTo>
                  <a:pt x="1528" y="434"/>
                </a:lnTo>
                <a:lnTo>
                  <a:pt x="1528" y="440"/>
                </a:lnTo>
                <a:lnTo>
                  <a:pt x="1459" y="129"/>
                </a:lnTo>
                <a:lnTo>
                  <a:pt x="1624" y="242"/>
                </a:lnTo>
                <a:lnTo>
                  <a:pt x="1624" y="226"/>
                </a:lnTo>
                <a:lnTo>
                  <a:pt x="1620" y="221"/>
                </a:lnTo>
                <a:lnTo>
                  <a:pt x="1617" y="211"/>
                </a:lnTo>
                <a:lnTo>
                  <a:pt x="1611" y="188"/>
                </a:lnTo>
                <a:lnTo>
                  <a:pt x="1607" y="178"/>
                </a:lnTo>
                <a:lnTo>
                  <a:pt x="1603" y="175"/>
                </a:lnTo>
                <a:lnTo>
                  <a:pt x="1592" y="169"/>
                </a:lnTo>
                <a:lnTo>
                  <a:pt x="1588" y="167"/>
                </a:lnTo>
                <a:lnTo>
                  <a:pt x="1584" y="163"/>
                </a:lnTo>
                <a:lnTo>
                  <a:pt x="1584" y="159"/>
                </a:lnTo>
                <a:lnTo>
                  <a:pt x="1584" y="152"/>
                </a:lnTo>
                <a:lnTo>
                  <a:pt x="1584" y="148"/>
                </a:lnTo>
                <a:lnTo>
                  <a:pt x="1582" y="146"/>
                </a:lnTo>
                <a:lnTo>
                  <a:pt x="1578" y="146"/>
                </a:lnTo>
                <a:lnTo>
                  <a:pt x="1572" y="152"/>
                </a:lnTo>
                <a:lnTo>
                  <a:pt x="1569" y="161"/>
                </a:lnTo>
                <a:lnTo>
                  <a:pt x="1569" y="169"/>
                </a:lnTo>
                <a:lnTo>
                  <a:pt x="1572" y="171"/>
                </a:lnTo>
                <a:lnTo>
                  <a:pt x="1576" y="173"/>
                </a:lnTo>
                <a:lnTo>
                  <a:pt x="1580" y="177"/>
                </a:lnTo>
                <a:lnTo>
                  <a:pt x="1582" y="182"/>
                </a:lnTo>
                <a:lnTo>
                  <a:pt x="1584" y="190"/>
                </a:lnTo>
                <a:lnTo>
                  <a:pt x="1584" y="200"/>
                </a:lnTo>
                <a:lnTo>
                  <a:pt x="1582" y="209"/>
                </a:lnTo>
                <a:lnTo>
                  <a:pt x="1580" y="217"/>
                </a:lnTo>
                <a:lnTo>
                  <a:pt x="1584" y="223"/>
                </a:lnTo>
                <a:lnTo>
                  <a:pt x="1588" y="230"/>
                </a:lnTo>
                <a:lnTo>
                  <a:pt x="1592" y="238"/>
                </a:lnTo>
                <a:lnTo>
                  <a:pt x="1592" y="244"/>
                </a:lnTo>
                <a:lnTo>
                  <a:pt x="1588" y="242"/>
                </a:lnTo>
                <a:lnTo>
                  <a:pt x="1584" y="240"/>
                </a:lnTo>
                <a:lnTo>
                  <a:pt x="1580" y="238"/>
                </a:lnTo>
                <a:lnTo>
                  <a:pt x="1576" y="238"/>
                </a:lnTo>
                <a:lnTo>
                  <a:pt x="1572" y="236"/>
                </a:lnTo>
                <a:lnTo>
                  <a:pt x="1569" y="232"/>
                </a:lnTo>
                <a:lnTo>
                  <a:pt x="1567" y="225"/>
                </a:lnTo>
                <a:lnTo>
                  <a:pt x="1565" y="217"/>
                </a:lnTo>
                <a:lnTo>
                  <a:pt x="1567" y="211"/>
                </a:lnTo>
                <a:lnTo>
                  <a:pt x="1569" y="205"/>
                </a:lnTo>
                <a:lnTo>
                  <a:pt x="1569" y="202"/>
                </a:lnTo>
                <a:lnTo>
                  <a:pt x="1565" y="198"/>
                </a:lnTo>
                <a:lnTo>
                  <a:pt x="1561" y="196"/>
                </a:lnTo>
                <a:lnTo>
                  <a:pt x="1557" y="196"/>
                </a:lnTo>
                <a:lnTo>
                  <a:pt x="1549" y="200"/>
                </a:lnTo>
                <a:lnTo>
                  <a:pt x="1547" y="198"/>
                </a:lnTo>
                <a:lnTo>
                  <a:pt x="1547" y="196"/>
                </a:lnTo>
                <a:lnTo>
                  <a:pt x="1547" y="190"/>
                </a:lnTo>
                <a:lnTo>
                  <a:pt x="1544" y="184"/>
                </a:lnTo>
                <a:lnTo>
                  <a:pt x="1542" y="178"/>
                </a:lnTo>
                <a:lnTo>
                  <a:pt x="1542" y="177"/>
                </a:lnTo>
                <a:lnTo>
                  <a:pt x="1544" y="175"/>
                </a:lnTo>
                <a:lnTo>
                  <a:pt x="1546" y="173"/>
                </a:lnTo>
                <a:lnTo>
                  <a:pt x="1546" y="169"/>
                </a:lnTo>
                <a:lnTo>
                  <a:pt x="1546" y="167"/>
                </a:lnTo>
                <a:lnTo>
                  <a:pt x="1540" y="161"/>
                </a:lnTo>
                <a:lnTo>
                  <a:pt x="1536" y="157"/>
                </a:lnTo>
                <a:lnTo>
                  <a:pt x="1534" y="155"/>
                </a:lnTo>
                <a:lnTo>
                  <a:pt x="1534" y="152"/>
                </a:lnTo>
                <a:lnTo>
                  <a:pt x="1540" y="138"/>
                </a:lnTo>
                <a:lnTo>
                  <a:pt x="1540" y="134"/>
                </a:lnTo>
                <a:lnTo>
                  <a:pt x="1538" y="132"/>
                </a:lnTo>
                <a:lnTo>
                  <a:pt x="1530" y="129"/>
                </a:lnTo>
                <a:lnTo>
                  <a:pt x="1526" y="129"/>
                </a:lnTo>
                <a:lnTo>
                  <a:pt x="1526" y="123"/>
                </a:lnTo>
                <a:lnTo>
                  <a:pt x="1526" y="117"/>
                </a:lnTo>
                <a:lnTo>
                  <a:pt x="1530" y="109"/>
                </a:lnTo>
                <a:lnTo>
                  <a:pt x="1532" y="104"/>
                </a:lnTo>
                <a:lnTo>
                  <a:pt x="1530" y="100"/>
                </a:lnTo>
                <a:lnTo>
                  <a:pt x="1526" y="100"/>
                </a:lnTo>
                <a:lnTo>
                  <a:pt x="1522" y="102"/>
                </a:lnTo>
                <a:lnTo>
                  <a:pt x="1521" y="100"/>
                </a:lnTo>
                <a:lnTo>
                  <a:pt x="1519" y="98"/>
                </a:lnTo>
                <a:lnTo>
                  <a:pt x="1519" y="86"/>
                </a:lnTo>
                <a:lnTo>
                  <a:pt x="1517" y="81"/>
                </a:lnTo>
                <a:lnTo>
                  <a:pt x="1515" y="79"/>
                </a:lnTo>
                <a:lnTo>
                  <a:pt x="1501" y="71"/>
                </a:lnTo>
                <a:lnTo>
                  <a:pt x="1498" y="67"/>
                </a:lnTo>
                <a:lnTo>
                  <a:pt x="1498" y="65"/>
                </a:lnTo>
                <a:lnTo>
                  <a:pt x="1494" y="63"/>
                </a:lnTo>
                <a:lnTo>
                  <a:pt x="1492" y="63"/>
                </a:lnTo>
                <a:lnTo>
                  <a:pt x="1486" y="71"/>
                </a:lnTo>
                <a:lnTo>
                  <a:pt x="1482" y="73"/>
                </a:lnTo>
                <a:lnTo>
                  <a:pt x="1476" y="75"/>
                </a:lnTo>
                <a:lnTo>
                  <a:pt x="1474" y="71"/>
                </a:lnTo>
                <a:lnTo>
                  <a:pt x="1471" y="67"/>
                </a:lnTo>
                <a:lnTo>
                  <a:pt x="1469" y="65"/>
                </a:lnTo>
                <a:lnTo>
                  <a:pt x="1467" y="71"/>
                </a:lnTo>
                <a:lnTo>
                  <a:pt x="1469" y="75"/>
                </a:lnTo>
                <a:lnTo>
                  <a:pt x="1471" y="79"/>
                </a:lnTo>
                <a:lnTo>
                  <a:pt x="1473" y="81"/>
                </a:lnTo>
                <a:lnTo>
                  <a:pt x="1473" y="82"/>
                </a:lnTo>
                <a:lnTo>
                  <a:pt x="1474" y="82"/>
                </a:lnTo>
                <a:lnTo>
                  <a:pt x="1474" y="84"/>
                </a:lnTo>
                <a:lnTo>
                  <a:pt x="1474" y="90"/>
                </a:lnTo>
                <a:lnTo>
                  <a:pt x="1474" y="92"/>
                </a:lnTo>
                <a:lnTo>
                  <a:pt x="1476" y="96"/>
                </a:lnTo>
                <a:lnTo>
                  <a:pt x="1476" y="98"/>
                </a:lnTo>
                <a:lnTo>
                  <a:pt x="1482" y="106"/>
                </a:lnTo>
                <a:lnTo>
                  <a:pt x="1488" y="117"/>
                </a:lnTo>
                <a:lnTo>
                  <a:pt x="1490" y="123"/>
                </a:lnTo>
                <a:lnTo>
                  <a:pt x="1490" y="125"/>
                </a:lnTo>
                <a:lnTo>
                  <a:pt x="1488" y="130"/>
                </a:lnTo>
                <a:lnTo>
                  <a:pt x="1478" y="119"/>
                </a:lnTo>
                <a:lnTo>
                  <a:pt x="1473" y="109"/>
                </a:lnTo>
                <a:lnTo>
                  <a:pt x="1465" y="106"/>
                </a:lnTo>
                <a:lnTo>
                  <a:pt x="1461" y="100"/>
                </a:lnTo>
                <a:lnTo>
                  <a:pt x="1455" y="92"/>
                </a:lnTo>
                <a:lnTo>
                  <a:pt x="1446" y="77"/>
                </a:lnTo>
                <a:lnTo>
                  <a:pt x="1450" y="88"/>
                </a:lnTo>
                <a:lnTo>
                  <a:pt x="1451" y="92"/>
                </a:lnTo>
                <a:lnTo>
                  <a:pt x="1428" y="67"/>
                </a:lnTo>
                <a:lnTo>
                  <a:pt x="1430" y="67"/>
                </a:lnTo>
                <a:lnTo>
                  <a:pt x="1430" y="65"/>
                </a:lnTo>
                <a:lnTo>
                  <a:pt x="1430" y="63"/>
                </a:lnTo>
                <a:lnTo>
                  <a:pt x="1428" y="61"/>
                </a:lnTo>
                <a:lnTo>
                  <a:pt x="1428" y="63"/>
                </a:lnTo>
                <a:lnTo>
                  <a:pt x="1428" y="65"/>
                </a:lnTo>
                <a:lnTo>
                  <a:pt x="1409" y="42"/>
                </a:lnTo>
                <a:lnTo>
                  <a:pt x="1407" y="34"/>
                </a:lnTo>
                <a:lnTo>
                  <a:pt x="1407" y="38"/>
                </a:lnTo>
                <a:lnTo>
                  <a:pt x="1405" y="34"/>
                </a:lnTo>
                <a:lnTo>
                  <a:pt x="1405" y="33"/>
                </a:lnTo>
                <a:lnTo>
                  <a:pt x="1407" y="31"/>
                </a:lnTo>
                <a:lnTo>
                  <a:pt x="1405" y="31"/>
                </a:lnTo>
                <a:lnTo>
                  <a:pt x="1405" y="29"/>
                </a:lnTo>
                <a:lnTo>
                  <a:pt x="1405" y="31"/>
                </a:lnTo>
                <a:lnTo>
                  <a:pt x="1405" y="19"/>
                </a:lnTo>
                <a:lnTo>
                  <a:pt x="1407" y="15"/>
                </a:lnTo>
                <a:lnTo>
                  <a:pt x="1405" y="11"/>
                </a:lnTo>
                <a:lnTo>
                  <a:pt x="1402" y="0"/>
                </a:lnTo>
                <a:lnTo>
                  <a:pt x="0" y="0"/>
                </a:lnTo>
                <a:lnTo>
                  <a:pt x="0" y="328"/>
                </a:lnTo>
                <a:lnTo>
                  <a:pt x="4" y="336"/>
                </a:lnTo>
                <a:lnTo>
                  <a:pt x="6" y="353"/>
                </a:lnTo>
                <a:lnTo>
                  <a:pt x="8" y="357"/>
                </a:lnTo>
                <a:lnTo>
                  <a:pt x="10" y="359"/>
                </a:lnTo>
                <a:lnTo>
                  <a:pt x="15" y="357"/>
                </a:lnTo>
                <a:lnTo>
                  <a:pt x="15" y="372"/>
                </a:lnTo>
                <a:lnTo>
                  <a:pt x="13" y="380"/>
                </a:lnTo>
                <a:lnTo>
                  <a:pt x="10" y="370"/>
                </a:lnTo>
                <a:lnTo>
                  <a:pt x="8" y="372"/>
                </a:lnTo>
                <a:lnTo>
                  <a:pt x="6" y="378"/>
                </a:lnTo>
                <a:lnTo>
                  <a:pt x="6" y="386"/>
                </a:lnTo>
                <a:lnTo>
                  <a:pt x="8" y="392"/>
                </a:lnTo>
                <a:lnTo>
                  <a:pt x="8" y="394"/>
                </a:lnTo>
                <a:lnTo>
                  <a:pt x="6" y="394"/>
                </a:lnTo>
                <a:lnTo>
                  <a:pt x="4" y="394"/>
                </a:lnTo>
                <a:lnTo>
                  <a:pt x="2" y="395"/>
                </a:lnTo>
                <a:lnTo>
                  <a:pt x="0" y="395"/>
                </a:lnTo>
                <a:lnTo>
                  <a:pt x="0" y="397"/>
                </a:lnTo>
                <a:lnTo>
                  <a:pt x="2" y="397"/>
                </a:lnTo>
                <a:lnTo>
                  <a:pt x="0" y="401"/>
                </a:lnTo>
                <a:lnTo>
                  <a:pt x="0" y="417"/>
                </a:lnTo>
                <a:lnTo>
                  <a:pt x="4" y="420"/>
                </a:lnTo>
                <a:lnTo>
                  <a:pt x="8" y="426"/>
                </a:lnTo>
                <a:lnTo>
                  <a:pt x="11" y="434"/>
                </a:lnTo>
                <a:lnTo>
                  <a:pt x="11" y="432"/>
                </a:lnTo>
                <a:lnTo>
                  <a:pt x="13" y="434"/>
                </a:lnTo>
                <a:lnTo>
                  <a:pt x="15" y="440"/>
                </a:lnTo>
                <a:lnTo>
                  <a:pt x="15" y="438"/>
                </a:lnTo>
                <a:lnTo>
                  <a:pt x="15" y="434"/>
                </a:lnTo>
                <a:lnTo>
                  <a:pt x="19" y="436"/>
                </a:lnTo>
                <a:lnTo>
                  <a:pt x="21" y="436"/>
                </a:lnTo>
                <a:lnTo>
                  <a:pt x="21" y="434"/>
                </a:lnTo>
                <a:lnTo>
                  <a:pt x="21" y="430"/>
                </a:lnTo>
                <a:lnTo>
                  <a:pt x="19" y="424"/>
                </a:lnTo>
                <a:lnTo>
                  <a:pt x="15" y="420"/>
                </a:lnTo>
                <a:lnTo>
                  <a:pt x="10" y="417"/>
                </a:lnTo>
                <a:lnTo>
                  <a:pt x="8" y="411"/>
                </a:lnTo>
                <a:lnTo>
                  <a:pt x="10" y="409"/>
                </a:lnTo>
                <a:lnTo>
                  <a:pt x="11" y="409"/>
                </a:lnTo>
                <a:lnTo>
                  <a:pt x="15" y="405"/>
                </a:lnTo>
                <a:lnTo>
                  <a:pt x="11" y="409"/>
                </a:lnTo>
                <a:lnTo>
                  <a:pt x="15" y="401"/>
                </a:lnTo>
                <a:lnTo>
                  <a:pt x="17" y="399"/>
                </a:lnTo>
                <a:lnTo>
                  <a:pt x="17" y="401"/>
                </a:lnTo>
                <a:lnTo>
                  <a:pt x="17" y="399"/>
                </a:lnTo>
                <a:lnTo>
                  <a:pt x="27" y="394"/>
                </a:lnTo>
                <a:lnTo>
                  <a:pt x="27" y="392"/>
                </a:lnTo>
                <a:lnTo>
                  <a:pt x="17" y="397"/>
                </a:lnTo>
                <a:lnTo>
                  <a:pt x="17" y="394"/>
                </a:lnTo>
                <a:lnTo>
                  <a:pt x="17" y="386"/>
                </a:lnTo>
                <a:lnTo>
                  <a:pt x="21" y="374"/>
                </a:lnTo>
                <a:lnTo>
                  <a:pt x="23" y="372"/>
                </a:lnTo>
                <a:lnTo>
                  <a:pt x="23" y="369"/>
                </a:lnTo>
                <a:lnTo>
                  <a:pt x="23" y="370"/>
                </a:lnTo>
                <a:lnTo>
                  <a:pt x="29" y="386"/>
                </a:lnTo>
                <a:lnTo>
                  <a:pt x="29" y="394"/>
                </a:lnTo>
                <a:lnTo>
                  <a:pt x="31" y="394"/>
                </a:lnTo>
                <a:lnTo>
                  <a:pt x="31" y="395"/>
                </a:lnTo>
                <a:lnTo>
                  <a:pt x="31" y="397"/>
                </a:lnTo>
                <a:lnTo>
                  <a:pt x="33" y="401"/>
                </a:lnTo>
                <a:lnTo>
                  <a:pt x="33" y="399"/>
                </a:lnTo>
                <a:lnTo>
                  <a:pt x="29" y="380"/>
                </a:lnTo>
                <a:lnTo>
                  <a:pt x="29" y="382"/>
                </a:lnTo>
                <a:lnTo>
                  <a:pt x="23" y="367"/>
                </a:lnTo>
                <a:lnTo>
                  <a:pt x="23" y="361"/>
                </a:lnTo>
                <a:lnTo>
                  <a:pt x="27" y="367"/>
                </a:lnTo>
                <a:lnTo>
                  <a:pt x="27" y="365"/>
                </a:lnTo>
                <a:lnTo>
                  <a:pt x="29" y="367"/>
                </a:lnTo>
                <a:lnTo>
                  <a:pt x="31" y="367"/>
                </a:lnTo>
                <a:lnTo>
                  <a:pt x="31" y="361"/>
                </a:lnTo>
                <a:lnTo>
                  <a:pt x="31" y="336"/>
                </a:lnTo>
                <a:lnTo>
                  <a:pt x="29" y="326"/>
                </a:lnTo>
                <a:lnTo>
                  <a:pt x="27" y="311"/>
                </a:lnTo>
                <a:lnTo>
                  <a:pt x="23" y="305"/>
                </a:lnTo>
                <a:lnTo>
                  <a:pt x="21" y="303"/>
                </a:lnTo>
                <a:lnTo>
                  <a:pt x="15" y="299"/>
                </a:lnTo>
                <a:lnTo>
                  <a:pt x="15" y="298"/>
                </a:lnTo>
                <a:lnTo>
                  <a:pt x="17" y="296"/>
                </a:lnTo>
                <a:lnTo>
                  <a:pt x="21" y="298"/>
                </a:lnTo>
                <a:lnTo>
                  <a:pt x="27" y="305"/>
                </a:lnTo>
                <a:lnTo>
                  <a:pt x="33" y="322"/>
                </a:lnTo>
                <a:lnTo>
                  <a:pt x="33" y="330"/>
                </a:lnTo>
                <a:lnTo>
                  <a:pt x="33" y="317"/>
                </a:lnTo>
                <a:lnTo>
                  <a:pt x="31" y="313"/>
                </a:lnTo>
                <a:lnTo>
                  <a:pt x="33" y="315"/>
                </a:lnTo>
                <a:lnTo>
                  <a:pt x="33" y="319"/>
                </a:lnTo>
                <a:lnTo>
                  <a:pt x="34" y="319"/>
                </a:lnTo>
                <a:lnTo>
                  <a:pt x="38" y="317"/>
                </a:lnTo>
                <a:lnTo>
                  <a:pt x="40" y="319"/>
                </a:lnTo>
                <a:lnTo>
                  <a:pt x="38" y="334"/>
                </a:lnTo>
                <a:lnTo>
                  <a:pt x="38" y="355"/>
                </a:lnTo>
                <a:lnTo>
                  <a:pt x="40" y="363"/>
                </a:lnTo>
                <a:lnTo>
                  <a:pt x="42" y="367"/>
                </a:lnTo>
                <a:lnTo>
                  <a:pt x="44" y="365"/>
                </a:lnTo>
                <a:lnTo>
                  <a:pt x="46" y="363"/>
                </a:lnTo>
                <a:lnTo>
                  <a:pt x="46" y="361"/>
                </a:lnTo>
                <a:lnTo>
                  <a:pt x="44" y="357"/>
                </a:lnTo>
                <a:lnTo>
                  <a:pt x="42" y="357"/>
                </a:lnTo>
                <a:lnTo>
                  <a:pt x="40" y="355"/>
                </a:lnTo>
                <a:lnTo>
                  <a:pt x="42" y="351"/>
                </a:lnTo>
                <a:lnTo>
                  <a:pt x="44" y="340"/>
                </a:lnTo>
                <a:lnTo>
                  <a:pt x="46" y="338"/>
                </a:lnTo>
                <a:lnTo>
                  <a:pt x="48" y="336"/>
                </a:lnTo>
                <a:lnTo>
                  <a:pt x="50" y="340"/>
                </a:lnTo>
                <a:lnTo>
                  <a:pt x="50" y="351"/>
                </a:lnTo>
                <a:lnTo>
                  <a:pt x="50" y="370"/>
                </a:lnTo>
                <a:lnTo>
                  <a:pt x="52" y="384"/>
                </a:lnTo>
                <a:lnTo>
                  <a:pt x="56" y="394"/>
                </a:lnTo>
                <a:lnTo>
                  <a:pt x="54" y="384"/>
                </a:lnTo>
                <a:lnTo>
                  <a:pt x="52" y="380"/>
                </a:lnTo>
                <a:lnTo>
                  <a:pt x="58" y="388"/>
                </a:lnTo>
                <a:lnTo>
                  <a:pt x="61" y="395"/>
                </a:lnTo>
                <a:lnTo>
                  <a:pt x="63" y="405"/>
                </a:lnTo>
                <a:lnTo>
                  <a:pt x="65" y="426"/>
                </a:lnTo>
                <a:lnTo>
                  <a:pt x="65" y="438"/>
                </a:lnTo>
                <a:lnTo>
                  <a:pt x="65" y="430"/>
                </a:lnTo>
                <a:lnTo>
                  <a:pt x="63" y="417"/>
                </a:lnTo>
                <a:lnTo>
                  <a:pt x="61" y="409"/>
                </a:lnTo>
                <a:lnTo>
                  <a:pt x="54" y="395"/>
                </a:lnTo>
                <a:lnTo>
                  <a:pt x="50" y="376"/>
                </a:lnTo>
                <a:lnTo>
                  <a:pt x="48" y="372"/>
                </a:lnTo>
                <a:lnTo>
                  <a:pt x="48" y="376"/>
                </a:lnTo>
                <a:lnTo>
                  <a:pt x="48" y="388"/>
                </a:lnTo>
                <a:lnTo>
                  <a:pt x="46" y="397"/>
                </a:lnTo>
                <a:lnTo>
                  <a:pt x="44" y="403"/>
                </a:lnTo>
                <a:lnTo>
                  <a:pt x="42" y="395"/>
                </a:lnTo>
                <a:lnTo>
                  <a:pt x="40" y="392"/>
                </a:lnTo>
                <a:lnTo>
                  <a:pt x="36" y="390"/>
                </a:lnTo>
                <a:lnTo>
                  <a:pt x="34" y="390"/>
                </a:lnTo>
                <a:lnTo>
                  <a:pt x="34" y="394"/>
                </a:lnTo>
                <a:lnTo>
                  <a:pt x="36" y="394"/>
                </a:lnTo>
                <a:lnTo>
                  <a:pt x="36" y="399"/>
                </a:lnTo>
                <a:lnTo>
                  <a:pt x="38" y="395"/>
                </a:lnTo>
                <a:lnTo>
                  <a:pt x="38" y="397"/>
                </a:lnTo>
                <a:lnTo>
                  <a:pt x="38" y="403"/>
                </a:lnTo>
                <a:lnTo>
                  <a:pt x="40" y="415"/>
                </a:lnTo>
                <a:lnTo>
                  <a:pt x="38" y="424"/>
                </a:lnTo>
                <a:lnTo>
                  <a:pt x="34" y="403"/>
                </a:lnTo>
                <a:lnTo>
                  <a:pt x="34" y="411"/>
                </a:lnTo>
                <a:lnTo>
                  <a:pt x="38" y="428"/>
                </a:lnTo>
                <a:lnTo>
                  <a:pt x="34" y="455"/>
                </a:lnTo>
                <a:lnTo>
                  <a:pt x="34" y="459"/>
                </a:lnTo>
                <a:lnTo>
                  <a:pt x="34" y="457"/>
                </a:lnTo>
                <a:lnTo>
                  <a:pt x="33" y="451"/>
                </a:lnTo>
                <a:lnTo>
                  <a:pt x="29" y="480"/>
                </a:lnTo>
                <a:lnTo>
                  <a:pt x="31" y="468"/>
                </a:lnTo>
                <a:lnTo>
                  <a:pt x="33" y="465"/>
                </a:lnTo>
                <a:lnTo>
                  <a:pt x="33" y="466"/>
                </a:lnTo>
                <a:lnTo>
                  <a:pt x="34" y="463"/>
                </a:lnTo>
                <a:lnTo>
                  <a:pt x="34" y="488"/>
                </a:lnTo>
                <a:lnTo>
                  <a:pt x="36" y="463"/>
                </a:lnTo>
                <a:lnTo>
                  <a:pt x="36" y="451"/>
                </a:lnTo>
                <a:lnTo>
                  <a:pt x="38" y="449"/>
                </a:lnTo>
                <a:lnTo>
                  <a:pt x="40" y="449"/>
                </a:lnTo>
                <a:lnTo>
                  <a:pt x="42" y="453"/>
                </a:lnTo>
                <a:lnTo>
                  <a:pt x="42" y="457"/>
                </a:lnTo>
                <a:lnTo>
                  <a:pt x="42" y="459"/>
                </a:lnTo>
                <a:lnTo>
                  <a:pt x="46" y="514"/>
                </a:lnTo>
                <a:lnTo>
                  <a:pt x="44" y="549"/>
                </a:lnTo>
                <a:lnTo>
                  <a:pt x="42" y="538"/>
                </a:lnTo>
                <a:lnTo>
                  <a:pt x="42" y="547"/>
                </a:lnTo>
                <a:lnTo>
                  <a:pt x="42" y="553"/>
                </a:lnTo>
                <a:lnTo>
                  <a:pt x="42" y="547"/>
                </a:lnTo>
                <a:lnTo>
                  <a:pt x="38" y="507"/>
                </a:lnTo>
                <a:lnTo>
                  <a:pt x="36" y="478"/>
                </a:lnTo>
                <a:lnTo>
                  <a:pt x="36" y="513"/>
                </a:lnTo>
                <a:lnTo>
                  <a:pt x="44" y="616"/>
                </a:lnTo>
                <a:lnTo>
                  <a:pt x="44" y="637"/>
                </a:lnTo>
                <a:lnTo>
                  <a:pt x="44" y="634"/>
                </a:lnTo>
                <a:lnTo>
                  <a:pt x="40" y="616"/>
                </a:lnTo>
                <a:lnTo>
                  <a:pt x="42" y="628"/>
                </a:lnTo>
                <a:lnTo>
                  <a:pt x="42" y="632"/>
                </a:lnTo>
                <a:lnTo>
                  <a:pt x="40" y="620"/>
                </a:lnTo>
                <a:lnTo>
                  <a:pt x="36" y="597"/>
                </a:lnTo>
                <a:lnTo>
                  <a:pt x="36" y="586"/>
                </a:lnTo>
                <a:lnTo>
                  <a:pt x="36" y="589"/>
                </a:lnTo>
                <a:lnTo>
                  <a:pt x="34" y="576"/>
                </a:lnTo>
                <a:lnTo>
                  <a:pt x="33" y="570"/>
                </a:lnTo>
                <a:lnTo>
                  <a:pt x="34" y="582"/>
                </a:lnTo>
                <a:lnTo>
                  <a:pt x="36" y="599"/>
                </a:lnTo>
                <a:lnTo>
                  <a:pt x="38" y="618"/>
                </a:lnTo>
                <a:lnTo>
                  <a:pt x="42" y="637"/>
                </a:lnTo>
                <a:lnTo>
                  <a:pt x="40" y="637"/>
                </a:lnTo>
                <a:lnTo>
                  <a:pt x="40" y="632"/>
                </a:lnTo>
                <a:lnTo>
                  <a:pt x="40" y="637"/>
                </a:lnTo>
                <a:lnTo>
                  <a:pt x="38" y="635"/>
                </a:lnTo>
                <a:lnTo>
                  <a:pt x="38" y="632"/>
                </a:lnTo>
                <a:lnTo>
                  <a:pt x="36" y="616"/>
                </a:lnTo>
                <a:lnTo>
                  <a:pt x="34" y="599"/>
                </a:lnTo>
                <a:lnTo>
                  <a:pt x="36" y="605"/>
                </a:lnTo>
                <a:lnTo>
                  <a:pt x="36" y="610"/>
                </a:lnTo>
                <a:lnTo>
                  <a:pt x="34" y="605"/>
                </a:lnTo>
                <a:lnTo>
                  <a:pt x="36" y="620"/>
                </a:lnTo>
                <a:lnTo>
                  <a:pt x="38" y="635"/>
                </a:lnTo>
                <a:lnTo>
                  <a:pt x="34" y="634"/>
                </a:lnTo>
                <a:lnTo>
                  <a:pt x="33" y="620"/>
                </a:lnTo>
                <a:lnTo>
                  <a:pt x="29" y="589"/>
                </a:lnTo>
                <a:lnTo>
                  <a:pt x="33" y="624"/>
                </a:lnTo>
                <a:lnTo>
                  <a:pt x="29" y="591"/>
                </a:lnTo>
                <a:lnTo>
                  <a:pt x="31" y="610"/>
                </a:lnTo>
                <a:lnTo>
                  <a:pt x="29" y="605"/>
                </a:lnTo>
                <a:lnTo>
                  <a:pt x="31" y="616"/>
                </a:lnTo>
                <a:lnTo>
                  <a:pt x="33" y="634"/>
                </a:lnTo>
                <a:lnTo>
                  <a:pt x="31" y="634"/>
                </a:lnTo>
                <a:lnTo>
                  <a:pt x="29" y="635"/>
                </a:lnTo>
                <a:lnTo>
                  <a:pt x="29" y="637"/>
                </a:lnTo>
                <a:lnTo>
                  <a:pt x="33" y="643"/>
                </a:lnTo>
                <a:lnTo>
                  <a:pt x="34" y="651"/>
                </a:lnTo>
                <a:lnTo>
                  <a:pt x="33" y="655"/>
                </a:lnTo>
                <a:lnTo>
                  <a:pt x="29" y="655"/>
                </a:lnTo>
                <a:lnTo>
                  <a:pt x="21" y="647"/>
                </a:lnTo>
                <a:lnTo>
                  <a:pt x="15" y="643"/>
                </a:lnTo>
                <a:lnTo>
                  <a:pt x="13" y="645"/>
                </a:lnTo>
                <a:lnTo>
                  <a:pt x="8" y="618"/>
                </a:lnTo>
                <a:lnTo>
                  <a:pt x="10" y="618"/>
                </a:lnTo>
                <a:lnTo>
                  <a:pt x="13" y="614"/>
                </a:lnTo>
                <a:lnTo>
                  <a:pt x="17" y="610"/>
                </a:lnTo>
                <a:lnTo>
                  <a:pt x="13" y="601"/>
                </a:lnTo>
                <a:lnTo>
                  <a:pt x="10" y="607"/>
                </a:lnTo>
                <a:lnTo>
                  <a:pt x="8" y="616"/>
                </a:lnTo>
                <a:lnTo>
                  <a:pt x="0" y="582"/>
                </a:lnTo>
                <a:lnTo>
                  <a:pt x="0" y="584"/>
                </a:lnTo>
                <a:lnTo>
                  <a:pt x="8" y="626"/>
                </a:lnTo>
                <a:lnTo>
                  <a:pt x="10" y="630"/>
                </a:lnTo>
                <a:lnTo>
                  <a:pt x="8" y="632"/>
                </a:lnTo>
                <a:lnTo>
                  <a:pt x="2" y="605"/>
                </a:lnTo>
                <a:lnTo>
                  <a:pt x="6" y="626"/>
                </a:lnTo>
                <a:lnTo>
                  <a:pt x="6" y="637"/>
                </a:lnTo>
                <a:lnTo>
                  <a:pt x="6" y="635"/>
                </a:lnTo>
                <a:lnTo>
                  <a:pt x="4" y="634"/>
                </a:lnTo>
                <a:lnTo>
                  <a:pt x="0" y="632"/>
                </a:lnTo>
                <a:lnTo>
                  <a:pt x="0" y="635"/>
                </a:lnTo>
                <a:lnTo>
                  <a:pt x="4" y="641"/>
                </a:lnTo>
                <a:lnTo>
                  <a:pt x="4" y="643"/>
                </a:lnTo>
                <a:lnTo>
                  <a:pt x="2" y="649"/>
                </a:lnTo>
                <a:lnTo>
                  <a:pt x="0" y="649"/>
                </a:lnTo>
                <a:lnTo>
                  <a:pt x="0" y="653"/>
                </a:lnTo>
                <a:lnTo>
                  <a:pt x="0" y="655"/>
                </a:lnTo>
                <a:lnTo>
                  <a:pt x="0" y="1148"/>
                </a:lnTo>
                <a:lnTo>
                  <a:pt x="1542" y="1148"/>
                </a:lnTo>
                <a:lnTo>
                  <a:pt x="1532" y="1135"/>
                </a:lnTo>
                <a:lnTo>
                  <a:pt x="1530" y="1131"/>
                </a:lnTo>
                <a:lnTo>
                  <a:pt x="1530" y="1123"/>
                </a:lnTo>
                <a:lnTo>
                  <a:pt x="1532" y="1117"/>
                </a:lnTo>
                <a:lnTo>
                  <a:pt x="1536" y="1117"/>
                </a:lnTo>
                <a:lnTo>
                  <a:pt x="1542" y="1121"/>
                </a:lnTo>
                <a:lnTo>
                  <a:pt x="1549" y="1129"/>
                </a:lnTo>
                <a:lnTo>
                  <a:pt x="1553" y="1135"/>
                </a:lnTo>
                <a:lnTo>
                  <a:pt x="1555" y="1138"/>
                </a:lnTo>
                <a:lnTo>
                  <a:pt x="1555" y="1148"/>
                </a:lnTo>
                <a:lnTo>
                  <a:pt x="1570" y="1148"/>
                </a:lnTo>
                <a:lnTo>
                  <a:pt x="1565" y="1138"/>
                </a:lnTo>
                <a:lnTo>
                  <a:pt x="1561" y="1123"/>
                </a:lnTo>
                <a:lnTo>
                  <a:pt x="1563" y="1119"/>
                </a:lnTo>
                <a:lnTo>
                  <a:pt x="1565" y="1115"/>
                </a:lnTo>
                <a:lnTo>
                  <a:pt x="1563" y="1114"/>
                </a:lnTo>
                <a:lnTo>
                  <a:pt x="1561" y="1115"/>
                </a:lnTo>
                <a:lnTo>
                  <a:pt x="1561" y="1112"/>
                </a:lnTo>
                <a:lnTo>
                  <a:pt x="1561" y="1104"/>
                </a:lnTo>
                <a:lnTo>
                  <a:pt x="1565" y="1104"/>
                </a:lnTo>
                <a:lnTo>
                  <a:pt x="1563" y="1098"/>
                </a:lnTo>
                <a:lnTo>
                  <a:pt x="1561" y="1094"/>
                </a:lnTo>
                <a:lnTo>
                  <a:pt x="1557" y="1083"/>
                </a:lnTo>
                <a:lnTo>
                  <a:pt x="1561" y="1079"/>
                </a:lnTo>
                <a:lnTo>
                  <a:pt x="1557" y="1079"/>
                </a:lnTo>
                <a:lnTo>
                  <a:pt x="1557" y="1077"/>
                </a:lnTo>
                <a:lnTo>
                  <a:pt x="1559" y="1077"/>
                </a:lnTo>
                <a:lnTo>
                  <a:pt x="1561" y="1075"/>
                </a:lnTo>
                <a:lnTo>
                  <a:pt x="1561" y="1073"/>
                </a:lnTo>
                <a:lnTo>
                  <a:pt x="1561" y="1075"/>
                </a:lnTo>
                <a:lnTo>
                  <a:pt x="1561" y="1073"/>
                </a:lnTo>
                <a:lnTo>
                  <a:pt x="1559" y="1073"/>
                </a:lnTo>
                <a:lnTo>
                  <a:pt x="1557" y="1073"/>
                </a:lnTo>
                <a:lnTo>
                  <a:pt x="1557" y="1071"/>
                </a:lnTo>
                <a:lnTo>
                  <a:pt x="1555" y="1075"/>
                </a:lnTo>
                <a:lnTo>
                  <a:pt x="1553" y="1077"/>
                </a:lnTo>
                <a:lnTo>
                  <a:pt x="1551" y="1079"/>
                </a:lnTo>
                <a:lnTo>
                  <a:pt x="1553" y="1069"/>
                </a:lnTo>
                <a:lnTo>
                  <a:pt x="1555" y="1066"/>
                </a:lnTo>
                <a:lnTo>
                  <a:pt x="1559" y="1062"/>
                </a:lnTo>
                <a:lnTo>
                  <a:pt x="1557" y="1056"/>
                </a:lnTo>
                <a:lnTo>
                  <a:pt x="1555" y="1048"/>
                </a:lnTo>
                <a:lnTo>
                  <a:pt x="1555" y="1033"/>
                </a:lnTo>
                <a:lnTo>
                  <a:pt x="1553" y="1037"/>
                </a:lnTo>
                <a:lnTo>
                  <a:pt x="1555" y="1031"/>
                </a:lnTo>
                <a:lnTo>
                  <a:pt x="1563" y="1025"/>
                </a:lnTo>
                <a:lnTo>
                  <a:pt x="1565" y="1021"/>
                </a:lnTo>
                <a:lnTo>
                  <a:pt x="1565" y="1019"/>
                </a:lnTo>
                <a:lnTo>
                  <a:pt x="1555" y="1018"/>
                </a:lnTo>
                <a:lnTo>
                  <a:pt x="1557" y="1016"/>
                </a:lnTo>
                <a:lnTo>
                  <a:pt x="1557" y="1014"/>
                </a:lnTo>
                <a:lnTo>
                  <a:pt x="1555" y="1012"/>
                </a:lnTo>
                <a:lnTo>
                  <a:pt x="1553" y="1008"/>
                </a:lnTo>
                <a:lnTo>
                  <a:pt x="1553" y="1004"/>
                </a:lnTo>
                <a:lnTo>
                  <a:pt x="1551" y="1006"/>
                </a:lnTo>
                <a:lnTo>
                  <a:pt x="1551" y="1010"/>
                </a:lnTo>
                <a:lnTo>
                  <a:pt x="1549" y="1016"/>
                </a:lnTo>
                <a:lnTo>
                  <a:pt x="1547" y="1002"/>
                </a:lnTo>
                <a:lnTo>
                  <a:pt x="1555" y="977"/>
                </a:lnTo>
                <a:lnTo>
                  <a:pt x="1559" y="962"/>
                </a:lnTo>
                <a:lnTo>
                  <a:pt x="1582" y="960"/>
                </a:lnTo>
                <a:lnTo>
                  <a:pt x="1624" y="956"/>
                </a:lnTo>
                <a:lnTo>
                  <a:pt x="1624" y="954"/>
                </a:lnTo>
                <a:lnTo>
                  <a:pt x="1622" y="954"/>
                </a:lnTo>
                <a:lnTo>
                  <a:pt x="1617" y="954"/>
                </a:lnTo>
                <a:lnTo>
                  <a:pt x="1609" y="956"/>
                </a:lnTo>
                <a:lnTo>
                  <a:pt x="1594" y="958"/>
                </a:lnTo>
                <a:lnTo>
                  <a:pt x="1592" y="958"/>
                </a:lnTo>
                <a:lnTo>
                  <a:pt x="1590" y="956"/>
                </a:lnTo>
                <a:lnTo>
                  <a:pt x="1588" y="956"/>
                </a:lnTo>
                <a:lnTo>
                  <a:pt x="1574" y="958"/>
                </a:lnTo>
                <a:lnTo>
                  <a:pt x="1563" y="960"/>
                </a:lnTo>
                <a:lnTo>
                  <a:pt x="1559" y="958"/>
                </a:lnTo>
                <a:lnTo>
                  <a:pt x="1561" y="935"/>
                </a:lnTo>
                <a:lnTo>
                  <a:pt x="1561" y="925"/>
                </a:lnTo>
                <a:lnTo>
                  <a:pt x="1563" y="916"/>
                </a:lnTo>
                <a:lnTo>
                  <a:pt x="1565" y="904"/>
                </a:lnTo>
                <a:lnTo>
                  <a:pt x="1561" y="898"/>
                </a:lnTo>
                <a:lnTo>
                  <a:pt x="1561" y="900"/>
                </a:lnTo>
                <a:lnTo>
                  <a:pt x="1559" y="906"/>
                </a:lnTo>
                <a:lnTo>
                  <a:pt x="1557" y="929"/>
                </a:lnTo>
                <a:lnTo>
                  <a:pt x="1557" y="950"/>
                </a:lnTo>
                <a:lnTo>
                  <a:pt x="1542" y="946"/>
                </a:lnTo>
                <a:lnTo>
                  <a:pt x="1536" y="946"/>
                </a:lnTo>
                <a:lnTo>
                  <a:pt x="1538" y="946"/>
                </a:lnTo>
                <a:lnTo>
                  <a:pt x="1536" y="946"/>
                </a:lnTo>
                <a:lnTo>
                  <a:pt x="1534" y="946"/>
                </a:lnTo>
                <a:lnTo>
                  <a:pt x="1536" y="941"/>
                </a:lnTo>
                <a:lnTo>
                  <a:pt x="1536" y="939"/>
                </a:lnTo>
                <a:lnTo>
                  <a:pt x="1536" y="937"/>
                </a:lnTo>
                <a:lnTo>
                  <a:pt x="1534" y="937"/>
                </a:lnTo>
                <a:lnTo>
                  <a:pt x="1532" y="939"/>
                </a:lnTo>
                <a:lnTo>
                  <a:pt x="1532" y="937"/>
                </a:lnTo>
                <a:lnTo>
                  <a:pt x="1536" y="935"/>
                </a:lnTo>
                <a:lnTo>
                  <a:pt x="1536" y="933"/>
                </a:lnTo>
                <a:lnTo>
                  <a:pt x="1536" y="931"/>
                </a:lnTo>
                <a:lnTo>
                  <a:pt x="1540" y="929"/>
                </a:lnTo>
                <a:lnTo>
                  <a:pt x="1536" y="927"/>
                </a:lnTo>
                <a:lnTo>
                  <a:pt x="1540" y="925"/>
                </a:lnTo>
                <a:lnTo>
                  <a:pt x="1536" y="923"/>
                </a:lnTo>
                <a:lnTo>
                  <a:pt x="1538" y="922"/>
                </a:lnTo>
                <a:lnTo>
                  <a:pt x="1538" y="920"/>
                </a:lnTo>
                <a:lnTo>
                  <a:pt x="1538" y="916"/>
                </a:lnTo>
                <a:lnTo>
                  <a:pt x="1538" y="918"/>
                </a:lnTo>
                <a:lnTo>
                  <a:pt x="1538" y="916"/>
                </a:lnTo>
                <a:lnTo>
                  <a:pt x="1540" y="914"/>
                </a:lnTo>
                <a:lnTo>
                  <a:pt x="1540" y="910"/>
                </a:lnTo>
                <a:lnTo>
                  <a:pt x="1538" y="908"/>
                </a:lnTo>
                <a:lnTo>
                  <a:pt x="1536" y="910"/>
                </a:lnTo>
                <a:lnTo>
                  <a:pt x="1538" y="910"/>
                </a:lnTo>
                <a:lnTo>
                  <a:pt x="1536" y="914"/>
                </a:lnTo>
                <a:lnTo>
                  <a:pt x="1534" y="914"/>
                </a:lnTo>
                <a:lnTo>
                  <a:pt x="1530" y="914"/>
                </a:lnTo>
                <a:lnTo>
                  <a:pt x="1532" y="912"/>
                </a:lnTo>
                <a:lnTo>
                  <a:pt x="1530" y="912"/>
                </a:lnTo>
                <a:lnTo>
                  <a:pt x="1530" y="906"/>
                </a:lnTo>
                <a:lnTo>
                  <a:pt x="1530" y="902"/>
                </a:lnTo>
                <a:lnTo>
                  <a:pt x="1532" y="898"/>
                </a:lnTo>
                <a:lnTo>
                  <a:pt x="1530" y="898"/>
                </a:lnTo>
                <a:lnTo>
                  <a:pt x="1534" y="895"/>
                </a:lnTo>
                <a:lnTo>
                  <a:pt x="1534" y="891"/>
                </a:lnTo>
                <a:lnTo>
                  <a:pt x="1528" y="897"/>
                </a:lnTo>
                <a:lnTo>
                  <a:pt x="1530" y="891"/>
                </a:lnTo>
                <a:lnTo>
                  <a:pt x="1532" y="883"/>
                </a:lnTo>
                <a:lnTo>
                  <a:pt x="1530" y="883"/>
                </a:lnTo>
                <a:lnTo>
                  <a:pt x="1530" y="881"/>
                </a:lnTo>
                <a:lnTo>
                  <a:pt x="1530" y="879"/>
                </a:lnTo>
                <a:lnTo>
                  <a:pt x="1532" y="874"/>
                </a:lnTo>
                <a:lnTo>
                  <a:pt x="1536" y="864"/>
                </a:lnTo>
                <a:lnTo>
                  <a:pt x="1540" y="862"/>
                </a:lnTo>
                <a:lnTo>
                  <a:pt x="1544" y="862"/>
                </a:lnTo>
                <a:lnTo>
                  <a:pt x="1546" y="860"/>
                </a:lnTo>
                <a:lnTo>
                  <a:pt x="1538" y="856"/>
                </a:lnTo>
                <a:lnTo>
                  <a:pt x="1536" y="852"/>
                </a:lnTo>
                <a:lnTo>
                  <a:pt x="1540" y="845"/>
                </a:lnTo>
                <a:lnTo>
                  <a:pt x="1540" y="843"/>
                </a:lnTo>
                <a:lnTo>
                  <a:pt x="1538" y="843"/>
                </a:lnTo>
                <a:lnTo>
                  <a:pt x="1532" y="847"/>
                </a:lnTo>
                <a:lnTo>
                  <a:pt x="1528" y="841"/>
                </a:lnTo>
                <a:lnTo>
                  <a:pt x="1530" y="839"/>
                </a:lnTo>
                <a:lnTo>
                  <a:pt x="1534" y="837"/>
                </a:lnTo>
                <a:lnTo>
                  <a:pt x="1532" y="835"/>
                </a:lnTo>
                <a:lnTo>
                  <a:pt x="1526" y="831"/>
                </a:lnTo>
                <a:lnTo>
                  <a:pt x="1522" y="829"/>
                </a:lnTo>
                <a:lnTo>
                  <a:pt x="1524" y="824"/>
                </a:lnTo>
                <a:lnTo>
                  <a:pt x="1526" y="822"/>
                </a:lnTo>
                <a:lnTo>
                  <a:pt x="1530" y="822"/>
                </a:lnTo>
                <a:lnTo>
                  <a:pt x="1532" y="824"/>
                </a:lnTo>
                <a:lnTo>
                  <a:pt x="1534" y="827"/>
                </a:lnTo>
                <a:lnTo>
                  <a:pt x="1536" y="826"/>
                </a:lnTo>
                <a:lnTo>
                  <a:pt x="1532" y="820"/>
                </a:lnTo>
                <a:lnTo>
                  <a:pt x="1532" y="818"/>
                </a:lnTo>
                <a:lnTo>
                  <a:pt x="1530" y="814"/>
                </a:lnTo>
                <a:lnTo>
                  <a:pt x="1530" y="812"/>
                </a:lnTo>
                <a:lnTo>
                  <a:pt x="1532" y="812"/>
                </a:lnTo>
                <a:lnTo>
                  <a:pt x="1534" y="810"/>
                </a:lnTo>
                <a:lnTo>
                  <a:pt x="1534" y="808"/>
                </a:lnTo>
                <a:lnTo>
                  <a:pt x="1532" y="806"/>
                </a:lnTo>
                <a:lnTo>
                  <a:pt x="1528" y="806"/>
                </a:lnTo>
                <a:lnTo>
                  <a:pt x="1530" y="801"/>
                </a:lnTo>
                <a:lnTo>
                  <a:pt x="1532" y="799"/>
                </a:lnTo>
                <a:lnTo>
                  <a:pt x="1536" y="799"/>
                </a:lnTo>
                <a:lnTo>
                  <a:pt x="1544" y="797"/>
                </a:lnTo>
                <a:lnTo>
                  <a:pt x="1547" y="795"/>
                </a:lnTo>
                <a:lnTo>
                  <a:pt x="1549" y="793"/>
                </a:lnTo>
                <a:lnTo>
                  <a:pt x="1546" y="781"/>
                </a:lnTo>
                <a:lnTo>
                  <a:pt x="1546" y="774"/>
                </a:lnTo>
                <a:lnTo>
                  <a:pt x="1547" y="774"/>
                </a:lnTo>
                <a:lnTo>
                  <a:pt x="1551" y="774"/>
                </a:lnTo>
                <a:lnTo>
                  <a:pt x="1557" y="770"/>
                </a:lnTo>
                <a:lnTo>
                  <a:pt x="1563" y="762"/>
                </a:lnTo>
                <a:lnTo>
                  <a:pt x="1565" y="758"/>
                </a:lnTo>
                <a:lnTo>
                  <a:pt x="1563" y="760"/>
                </a:lnTo>
                <a:lnTo>
                  <a:pt x="1559" y="758"/>
                </a:lnTo>
                <a:lnTo>
                  <a:pt x="1551" y="753"/>
                </a:lnTo>
                <a:lnTo>
                  <a:pt x="1557" y="737"/>
                </a:lnTo>
                <a:lnTo>
                  <a:pt x="1561" y="728"/>
                </a:lnTo>
                <a:lnTo>
                  <a:pt x="1563" y="722"/>
                </a:lnTo>
                <a:lnTo>
                  <a:pt x="1565" y="722"/>
                </a:lnTo>
                <a:lnTo>
                  <a:pt x="1572" y="720"/>
                </a:lnTo>
                <a:lnTo>
                  <a:pt x="1574" y="720"/>
                </a:lnTo>
                <a:lnTo>
                  <a:pt x="1574" y="716"/>
                </a:lnTo>
                <a:lnTo>
                  <a:pt x="1572" y="708"/>
                </a:lnTo>
                <a:lnTo>
                  <a:pt x="1567" y="699"/>
                </a:lnTo>
                <a:lnTo>
                  <a:pt x="1567" y="714"/>
                </a:lnTo>
                <a:lnTo>
                  <a:pt x="1565" y="718"/>
                </a:lnTo>
                <a:lnTo>
                  <a:pt x="1563" y="705"/>
                </a:lnTo>
                <a:lnTo>
                  <a:pt x="1563" y="697"/>
                </a:lnTo>
                <a:lnTo>
                  <a:pt x="1563" y="691"/>
                </a:lnTo>
                <a:lnTo>
                  <a:pt x="1567" y="682"/>
                </a:lnTo>
                <a:lnTo>
                  <a:pt x="1572" y="685"/>
                </a:lnTo>
                <a:lnTo>
                  <a:pt x="1576" y="687"/>
                </a:lnTo>
                <a:lnTo>
                  <a:pt x="1580" y="687"/>
                </a:lnTo>
                <a:lnTo>
                  <a:pt x="1586" y="683"/>
                </a:lnTo>
                <a:lnTo>
                  <a:pt x="1588" y="678"/>
                </a:lnTo>
                <a:lnTo>
                  <a:pt x="1586" y="672"/>
                </a:lnTo>
                <a:lnTo>
                  <a:pt x="1576" y="660"/>
                </a:lnTo>
                <a:lnTo>
                  <a:pt x="1574" y="657"/>
                </a:lnTo>
                <a:lnTo>
                  <a:pt x="1580" y="658"/>
                </a:lnTo>
                <a:lnTo>
                  <a:pt x="1586" y="664"/>
                </a:lnTo>
                <a:lnTo>
                  <a:pt x="1590" y="670"/>
                </a:lnTo>
                <a:lnTo>
                  <a:pt x="1592" y="672"/>
                </a:lnTo>
                <a:lnTo>
                  <a:pt x="1594" y="670"/>
                </a:lnTo>
                <a:lnTo>
                  <a:pt x="1597" y="666"/>
                </a:lnTo>
                <a:lnTo>
                  <a:pt x="1603" y="662"/>
                </a:lnTo>
                <a:lnTo>
                  <a:pt x="1605" y="658"/>
                </a:lnTo>
                <a:lnTo>
                  <a:pt x="1605" y="657"/>
                </a:lnTo>
                <a:lnTo>
                  <a:pt x="1601" y="653"/>
                </a:lnTo>
                <a:lnTo>
                  <a:pt x="1597" y="649"/>
                </a:lnTo>
                <a:lnTo>
                  <a:pt x="1595" y="649"/>
                </a:lnTo>
                <a:lnTo>
                  <a:pt x="1594" y="651"/>
                </a:lnTo>
                <a:lnTo>
                  <a:pt x="1592" y="651"/>
                </a:lnTo>
                <a:lnTo>
                  <a:pt x="1588" y="649"/>
                </a:lnTo>
                <a:lnTo>
                  <a:pt x="1580" y="637"/>
                </a:lnTo>
                <a:lnTo>
                  <a:pt x="1580" y="634"/>
                </a:lnTo>
                <a:lnTo>
                  <a:pt x="1582" y="628"/>
                </a:lnTo>
                <a:lnTo>
                  <a:pt x="1588" y="626"/>
                </a:lnTo>
                <a:lnTo>
                  <a:pt x="1590" y="626"/>
                </a:lnTo>
                <a:lnTo>
                  <a:pt x="1594" y="626"/>
                </a:lnTo>
                <a:lnTo>
                  <a:pt x="1599" y="622"/>
                </a:lnTo>
                <a:lnTo>
                  <a:pt x="1613" y="609"/>
                </a:lnTo>
                <a:lnTo>
                  <a:pt x="1617" y="603"/>
                </a:lnTo>
                <a:lnTo>
                  <a:pt x="1615" y="597"/>
                </a:lnTo>
                <a:lnTo>
                  <a:pt x="1611" y="591"/>
                </a:lnTo>
                <a:lnTo>
                  <a:pt x="1607" y="587"/>
                </a:lnTo>
                <a:lnTo>
                  <a:pt x="1605" y="587"/>
                </a:lnTo>
                <a:lnTo>
                  <a:pt x="1607" y="576"/>
                </a:lnTo>
                <a:lnTo>
                  <a:pt x="1605" y="561"/>
                </a:lnTo>
                <a:lnTo>
                  <a:pt x="1607" y="553"/>
                </a:lnTo>
                <a:lnTo>
                  <a:pt x="1611" y="545"/>
                </a:lnTo>
                <a:lnTo>
                  <a:pt x="1613" y="538"/>
                </a:lnTo>
                <a:lnTo>
                  <a:pt x="1613" y="534"/>
                </a:lnTo>
                <a:lnTo>
                  <a:pt x="1613" y="528"/>
                </a:lnTo>
                <a:lnTo>
                  <a:pt x="1611" y="522"/>
                </a:lnTo>
                <a:lnTo>
                  <a:pt x="1609" y="520"/>
                </a:lnTo>
                <a:lnTo>
                  <a:pt x="1605" y="520"/>
                </a:lnTo>
                <a:lnTo>
                  <a:pt x="1601" y="522"/>
                </a:lnTo>
                <a:lnTo>
                  <a:pt x="1597" y="522"/>
                </a:lnTo>
                <a:lnTo>
                  <a:pt x="1595" y="518"/>
                </a:lnTo>
                <a:lnTo>
                  <a:pt x="1595" y="513"/>
                </a:lnTo>
                <a:lnTo>
                  <a:pt x="1595" y="509"/>
                </a:lnTo>
                <a:lnTo>
                  <a:pt x="1597" y="503"/>
                </a:lnTo>
                <a:lnTo>
                  <a:pt x="1594" y="493"/>
                </a:lnTo>
                <a:lnTo>
                  <a:pt x="1590" y="490"/>
                </a:lnTo>
                <a:lnTo>
                  <a:pt x="1584" y="490"/>
                </a:lnTo>
                <a:lnTo>
                  <a:pt x="1584" y="491"/>
                </a:lnTo>
                <a:lnTo>
                  <a:pt x="1582" y="495"/>
                </a:lnTo>
                <a:lnTo>
                  <a:pt x="1580" y="507"/>
                </a:lnTo>
                <a:lnTo>
                  <a:pt x="1576" y="518"/>
                </a:lnTo>
                <a:lnTo>
                  <a:pt x="1576" y="522"/>
                </a:lnTo>
                <a:lnTo>
                  <a:pt x="1578" y="526"/>
                </a:lnTo>
                <a:lnTo>
                  <a:pt x="1586" y="528"/>
                </a:lnTo>
                <a:lnTo>
                  <a:pt x="1592" y="532"/>
                </a:lnTo>
                <a:lnTo>
                  <a:pt x="1592" y="536"/>
                </a:lnTo>
                <a:lnTo>
                  <a:pt x="1592" y="541"/>
                </a:lnTo>
                <a:lnTo>
                  <a:pt x="1588" y="539"/>
                </a:lnTo>
                <a:lnTo>
                  <a:pt x="1588" y="541"/>
                </a:lnTo>
                <a:lnTo>
                  <a:pt x="1590" y="543"/>
                </a:lnTo>
                <a:lnTo>
                  <a:pt x="1588" y="545"/>
                </a:lnTo>
                <a:lnTo>
                  <a:pt x="1586" y="545"/>
                </a:lnTo>
                <a:lnTo>
                  <a:pt x="1588" y="547"/>
                </a:lnTo>
                <a:lnTo>
                  <a:pt x="1588" y="549"/>
                </a:lnTo>
                <a:lnTo>
                  <a:pt x="1584" y="547"/>
                </a:lnTo>
                <a:lnTo>
                  <a:pt x="1586" y="551"/>
                </a:lnTo>
                <a:lnTo>
                  <a:pt x="1586" y="553"/>
                </a:lnTo>
                <a:lnTo>
                  <a:pt x="1582" y="551"/>
                </a:lnTo>
                <a:lnTo>
                  <a:pt x="1582" y="549"/>
                </a:lnTo>
                <a:lnTo>
                  <a:pt x="1582" y="545"/>
                </a:lnTo>
                <a:lnTo>
                  <a:pt x="1582" y="543"/>
                </a:lnTo>
                <a:lnTo>
                  <a:pt x="1580" y="543"/>
                </a:lnTo>
                <a:lnTo>
                  <a:pt x="1580" y="545"/>
                </a:lnTo>
                <a:lnTo>
                  <a:pt x="1578" y="547"/>
                </a:lnTo>
                <a:lnTo>
                  <a:pt x="1576" y="549"/>
                </a:lnTo>
                <a:lnTo>
                  <a:pt x="1578" y="551"/>
                </a:lnTo>
                <a:lnTo>
                  <a:pt x="1580" y="553"/>
                </a:lnTo>
                <a:lnTo>
                  <a:pt x="1582" y="555"/>
                </a:lnTo>
                <a:lnTo>
                  <a:pt x="1582" y="557"/>
                </a:lnTo>
                <a:lnTo>
                  <a:pt x="1580" y="557"/>
                </a:lnTo>
                <a:lnTo>
                  <a:pt x="1578" y="555"/>
                </a:lnTo>
                <a:lnTo>
                  <a:pt x="1576" y="551"/>
                </a:lnTo>
                <a:lnTo>
                  <a:pt x="1572" y="547"/>
                </a:lnTo>
                <a:lnTo>
                  <a:pt x="1572" y="549"/>
                </a:lnTo>
                <a:lnTo>
                  <a:pt x="1576" y="553"/>
                </a:lnTo>
                <a:lnTo>
                  <a:pt x="1576" y="557"/>
                </a:lnTo>
                <a:lnTo>
                  <a:pt x="1569" y="559"/>
                </a:lnTo>
                <a:lnTo>
                  <a:pt x="1565" y="561"/>
                </a:lnTo>
                <a:lnTo>
                  <a:pt x="1563" y="549"/>
                </a:lnTo>
                <a:lnTo>
                  <a:pt x="1565" y="541"/>
                </a:lnTo>
                <a:lnTo>
                  <a:pt x="1565" y="526"/>
                </a:lnTo>
                <a:lnTo>
                  <a:pt x="1565" y="522"/>
                </a:lnTo>
                <a:lnTo>
                  <a:pt x="1563" y="522"/>
                </a:lnTo>
                <a:lnTo>
                  <a:pt x="1561" y="530"/>
                </a:lnTo>
                <a:lnTo>
                  <a:pt x="1561" y="536"/>
                </a:lnTo>
                <a:lnTo>
                  <a:pt x="1561" y="547"/>
                </a:lnTo>
                <a:lnTo>
                  <a:pt x="1561" y="555"/>
                </a:lnTo>
                <a:lnTo>
                  <a:pt x="1561" y="557"/>
                </a:lnTo>
                <a:lnTo>
                  <a:pt x="1559" y="557"/>
                </a:lnTo>
                <a:lnTo>
                  <a:pt x="1557" y="549"/>
                </a:lnTo>
                <a:lnTo>
                  <a:pt x="1557" y="545"/>
                </a:lnTo>
                <a:lnTo>
                  <a:pt x="1557" y="547"/>
                </a:lnTo>
                <a:lnTo>
                  <a:pt x="1555" y="553"/>
                </a:lnTo>
                <a:lnTo>
                  <a:pt x="1559" y="559"/>
                </a:lnTo>
                <a:lnTo>
                  <a:pt x="1561" y="572"/>
                </a:lnTo>
                <a:lnTo>
                  <a:pt x="1555" y="553"/>
                </a:lnTo>
                <a:lnTo>
                  <a:pt x="1551" y="534"/>
                </a:lnTo>
                <a:lnTo>
                  <a:pt x="1549" y="520"/>
                </a:lnTo>
                <a:lnTo>
                  <a:pt x="1547" y="511"/>
                </a:lnTo>
                <a:lnTo>
                  <a:pt x="1547" y="499"/>
                </a:lnTo>
                <a:lnTo>
                  <a:pt x="1546" y="488"/>
                </a:lnTo>
                <a:lnTo>
                  <a:pt x="1546" y="503"/>
                </a:lnTo>
                <a:lnTo>
                  <a:pt x="1546" y="499"/>
                </a:lnTo>
                <a:lnTo>
                  <a:pt x="1546" y="484"/>
                </a:lnTo>
                <a:lnTo>
                  <a:pt x="1546" y="486"/>
                </a:lnTo>
                <a:lnTo>
                  <a:pt x="1544" y="484"/>
                </a:lnTo>
                <a:lnTo>
                  <a:pt x="1544" y="478"/>
                </a:lnTo>
                <a:lnTo>
                  <a:pt x="1544" y="482"/>
                </a:lnTo>
                <a:lnTo>
                  <a:pt x="1542" y="461"/>
                </a:lnTo>
                <a:lnTo>
                  <a:pt x="1542" y="459"/>
                </a:lnTo>
                <a:lnTo>
                  <a:pt x="1540" y="461"/>
                </a:lnTo>
                <a:lnTo>
                  <a:pt x="1540" y="463"/>
                </a:lnTo>
                <a:lnTo>
                  <a:pt x="1540" y="468"/>
                </a:lnTo>
                <a:lnTo>
                  <a:pt x="1540" y="461"/>
                </a:lnTo>
                <a:lnTo>
                  <a:pt x="1540" y="453"/>
                </a:lnTo>
                <a:lnTo>
                  <a:pt x="1538" y="442"/>
                </a:lnTo>
                <a:lnTo>
                  <a:pt x="1538" y="438"/>
                </a:lnTo>
                <a:lnTo>
                  <a:pt x="1536" y="434"/>
                </a:lnTo>
                <a:lnTo>
                  <a:pt x="1536" y="438"/>
                </a:lnTo>
                <a:lnTo>
                  <a:pt x="1534" y="453"/>
                </a:lnTo>
                <a:lnTo>
                  <a:pt x="1534" y="466"/>
                </a:lnTo>
                <a:lnTo>
                  <a:pt x="1534" y="482"/>
                </a:lnTo>
                <a:lnTo>
                  <a:pt x="1534" y="486"/>
                </a:lnTo>
                <a:lnTo>
                  <a:pt x="1536" y="472"/>
                </a:lnTo>
                <a:lnTo>
                  <a:pt x="1538" y="465"/>
                </a:lnTo>
                <a:lnTo>
                  <a:pt x="1538" y="472"/>
                </a:lnTo>
                <a:lnTo>
                  <a:pt x="1538" y="480"/>
                </a:lnTo>
                <a:lnTo>
                  <a:pt x="1540" y="476"/>
                </a:lnTo>
                <a:lnTo>
                  <a:pt x="1540" y="478"/>
                </a:lnTo>
                <a:lnTo>
                  <a:pt x="1540" y="486"/>
                </a:lnTo>
                <a:lnTo>
                  <a:pt x="1538" y="490"/>
                </a:lnTo>
                <a:lnTo>
                  <a:pt x="1538" y="480"/>
                </a:lnTo>
                <a:lnTo>
                  <a:pt x="1538" y="476"/>
                </a:lnTo>
                <a:lnTo>
                  <a:pt x="1538" y="480"/>
                </a:lnTo>
                <a:lnTo>
                  <a:pt x="1536" y="497"/>
                </a:lnTo>
                <a:lnTo>
                  <a:pt x="1536" y="507"/>
                </a:lnTo>
                <a:lnTo>
                  <a:pt x="1540" y="511"/>
                </a:lnTo>
                <a:lnTo>
                  <a:pt x="1542" y="513"/>
                </a:lnTo>
                <a:lnTo>
                  <a:pt x="1546" y="513"/>
                </a:lnTo>
                <a:lnTo>
                  <a:pt x="1546" y="522"/>
                </a:lnTo>
                <a:lnTo>
                  <a:pt x="1544" y="530"/>
                </a:lnTo>
                <a:lnTo>
                  <a:pt x="1538" y="514"/>
                </a:lnTo>
                <a:lnTo>
                  <a:pt x="1542" y="557"/>
                </a:lnTo>
                <a:lnTo>
                  <a:pt x="1546" y="618"/>
                </a:lnTo>
                <a:lnTo>
                  <a:pt x="1546" y="639"/>
                </a:lnTo>
                <a:lnTo>
                  <a:pt x="1540" y="566"/>
                </a:lnTo>
                <a:lnTo>
                  <a:pt x="1536" y="511"/>
                </a:lnTo>
                <a:lnTo>
                  <a:pt x="1534" y="507"/>
                </a:lnTo>
                <a:lnTo>
                  <a:pt x="1530" y="497"/>
                </a:lnTo>
                <a:lnTo>
                  <a:pt x="1528" y="482"/>
                </a:lnTo>
                <a:lnTo>
                  <a:pt x="1528" y="468"/>
                </a:lnTo>
                <a:lnTo>
                  <a:pt x="1530" y="463"/>
                </a:lnTo>
                <a:lnTo>
                  <a:pt x="1528" y="447"/>
                </a:lnTo>
                <a:lnTo>
                  <a:pt x="1526" y="451"/>
                </a:lnTo>
                <a:lnTo>
                  <a:pt x="1526" y="447"/>
                </a:lnTo>
                <a:lnTo>
                  <a:pt x="1526" y="438"/>
                </a:lnTo>
                <a:lnTo>
                  <a:pt x="1524" y="430"/>
                </a:lnTo>
                <a:lnTo>
                  <a:pt x="1522" y="438"/>
                </a:lnTo>
                <a:lnTo>
                  <a:pt x="1522" y="451"/>
                </a:lnTo>
                <a:lnTo>
                  <a:pt x="1522" y="442"/>
                </a:lnTo>
                <a:lnTo>
                  <a:pt x="1522" y="443"/>
                </a:lnTo>
                <a:lnTo>
                  <a:pt x="1521" y="443"/>
                </a:lnTo>
                <a:lnTo>
                  <a:pt x="1522" y="440"/>
                </a:lnTo>
                <a:lnTo>
                  <a:pt x="1522" y="436"/>
                </a:lnTo>
                <a:lnTo>
                  <a:pt x="1521" y="420"/>
                </a:lnTo>
                <a:lnTo>
                  <a:pt x="1519" y="413"/>
                </a:lnTo>
                <a:lnTo>
                  <a:pt x="1519" y="417"/>
                </a:lnTo>
                <a:lnTo>
                  <a:pt x="1519" y="407"/>
                </a:lnTo>
                <a:lnTo>
                  <a:pt x="1517" y="392"/>
                </a:lnTo>
                <a:lnTo>
                  <a:pt x="1517" y="394"/>
                </a:lnTo>
                <a:lnTo>
                  <a:pt x="1519" y="409"/>
                </a:lnTo>
                <a:lnTo>
                  <a:pt x="1519" y="442"/>
                </a:lnTo>
                <a:lnTo>
                  <a:pt x="1519" y="449"/>
                </a:lnTo>
                <a:lnTo>
                  <a:pt x="1521" y="445"/>
                </a:lnTo>
                <a:lnTo>
                  <a:pt x="1521" y="453"/>
                </a:lnTo>
                <a:lnTo>
                  <a:pt x="1521" y="436"/>
                </a:lnTo>
                <a:lnTo>
                  <a:pt x="1522" y="468"/>
                </a:lnTo>
                <a:lnTo>
                  <a:pt x="1524" y="503"/>
                </a:lnTo>
                <a:lnTo>
                  <a:pt x="1522" y="472"/>
                </a:lnTo>
                <a:lnTo>
                  <a:pt x="1522" y="466"/>
                </a:lnTo>
                <a:lnTo>
                  <a:pt x="1522" y="470"/>
                </a:lnTo>
                <a:lnTo>
                  <a:pt x="1522" y="490"/>
                </a:lnTo>
                <a:lnTo>
                  <a:pt x="1524" y="528"/>
                </a:lnTo>
                <a:lnTo>
                  <a:pt x="1526" y="534"/>
                </a:lnTo>
                <a:lnTo>
                  <a:pt x="1526" y="528"/>
                </a:lnTo>
                <a:lnTo>
                  <a:pt x="1524" y="516"/>
                </a:lnTo>
                <a:lnTo>
                  <a:pt x="1524" y="507"/>
                </a:lnTo>
                <a:lnTo>
                  <a:pt x="1526" y="514"/>
                </a:lnTo>
                <a:lnTo>
                  <a:pt x="1526" y="524"/>
                </a:lnTo>
                <a:lnTo>
                  <a:pt x="1526" y="538"/>
                </a:lnTo>
                <a:lnTo>
                  <a:pt x="1526" y="526"/>
                </a:lnTo>
                <a:lnTo>
                  <a:pt x="1526" y="547"/>
                </a:lnTo>
                <a:lnTo>
                  <a:pt x="1530" y="566"/>
                </a:lnTo>
                <a:lnTo>
                  <a:pt x="1530" y="568"/>
                </a:lnTo>
                <a:lnTo>
                  <a:pt x="1532" y="591"/>
                </a:lnTo>
                <a:lnTo>
                  <a:pt x="1526" y="557"/>
                </a:lnTo>
                <a:lnTo>
                  <a:pt x="1524" y="524"/>
                </a:lnTo>
                <a:lnTo>
                  <a:pt x="1522" y="505"/>
                </a:lnTo>
                <a:lnTo>
                  <a:pt x="1522" y="503"/>
                </a:lnTo>
                <a:lnTo>
                  <a:pt x="1522" y="495"/>
                </a:lnTo>
                <a:lnTo>
                  <a:pt x="1521" y="465"/>
                </a:lnTo>
                <a:lnTo>
                  <a:pt x="1521" y="488"/>
                </a:lnTo>
                <a:lnTo>
                  <a:pt x="1521" y="480"/>
                </a:lnTo>
                <a:lnTo>
                  <a:pt x="1519" y="451"/>
                </a:lnTo>
                <a:lnTo>
                  <a:pt x="1519" y="474"/>
                </a:lnTo>
                <a:lnTo>
                  <a:pt x="1519" y="470"/>
                </a:lnTo>
                <a:lnTo>
                  <a:pt x="1517" y="443"/>
                </a:lnTo>
                <a:lnTo>
                  <a:pt x="1517" y="447"/>
                </a:lnTo>
                <a:lnTo>
                  <a:pt x="1517" y="445"/>
                </a:lnTo>
                <a:lnTo>
                  <a:pt x="1515" y="436"/>
                </a:lnTo>
                <a:lnTo>
                  <a:pt x="1517" y="440"/>
                </a:lnTo>
                <a:lnTo>
                  <a:pt x="1513" y="407"/>
                </a:lnTo>
                <a:lnTo>
                  <a:pt x="1513" y="405"/>
                </a:lnTo>
                <a:lnTo>
                  <a:pt x="1513" y="407"/>
                </a:lnTo>
                <a:lnTo>
                  <a:pt x="1511" y="394"/>
                </a:lnTo>
                <a:lnTo>
                  <a:pt x="1511" y="382"/>
                </a:lnTo>
                <a:lnTo>
                  <a:pt x="1511" y="374"/>
                </a:lnTo>
                <a:lnTo>
                  <a:pt x="1507" y="369"/>
                </a:lnTo>
                <a:lnTo>
                  <a:pt x="1505" y="363"/>
                </a:lnTo>
                <a:lnTo>
                  <a:pt x="1507" y="376"/>
                </a:lnTo>
                <a:lnTo>
                  <a:pt x="1505" y="359"/>
                </a:lnTo>
                <a:lnTo>
                  <a:pt x="1503" y="357"/>
                </a:lnTo>
                <a:lnTo>
                  <a:pt x="1503" y="361"/>
                </a:lnTo>
                <a:lnTo>
                  <a:pt x="1503" y="353"/>
                </a:lnTo>
                <a:lnTo>
                  <a:pt x="1507" y="480"/>
                </a:lnTo>
                <a:lnTo>
                  <a:pt x="1501" y="338"/>
                </a:lnTo>
                <a:lnTo>
                  <a:pt x="1501" y="332"/>
                </a:lnTo>
                <a:lnTo>
                  <a:pt x="1501" y="305"/>
                </a:lnTo>
                <a:lnTo>
                  <a:pt x="1501" y="324"/>
                </a:lnTo>
                <a:lnTo>
                  <a:pt x="1503" y="280"/>
                </a:lnTo>
                <a:lnTo>
                  <a:pt x="1505" y="361"/>
                </a:lnTo>
                <a:lnTo>
                  <a:pt x="1507" y="369"/>
                </a:lnTo>
                <a:lnTo>
                  <a:pt x="1507" y="349"/>
                </a:lnTo>
                <a:lnTo>
                  <a:pt x="1505" y="330"/>
                </a:lnTo>
                <a:lnTo>
                  <a:pt x="1507" y="340"/>
                </a:lnTo>
                <a:lnTo>
                  <a:pt x="1511" y="369"/>
                </a:lnTo>
                <a:lnTo>
                  <a:pt x="1511" y="372"/>
                </a:lnTo>
                <a:lnTo>
                  <a:pt x="1505" y="305"/>
                </a:lnTo>
                <a:lnTo>
                  <a:pt x="1503" y="274"/>
                </a:lnTo>
                <a:lnTo>
                  <a:pt x="1505" y="299"/>
                </a:lnTo>
                <a:lnTo>
                  <a:pt x="1503" y="244"/>
                </a:lnTo>
                <a:lnTo>
                  <a:pt x="1503" y="240"/>
                </a:lnTo>
                <a:lnTo>
                  <a:pt x="1503" y="246"/>
                </a:lnTo>
                <a:lnTo>
                  <a:pt x="1503" y="261"/>
                </a:lnTo>
                <a:lnTo>
                  <a:pt x="1505" y="286"/>
                </a:lnTo>
                <a:lnTo>
                  <a:pt x="1505" y="290"/>
                </a:lnTo>
                <a:lnTo>
                  <a:pt x="1505" y="282"/>
                </a:lnTo>
                <a:lnTo>
                  <a:pt x="1507" y="305"/>
                </a:lnTo>
                <a:lnTo>
                  <a:pt x="1507" y="321"/>
                </a:lnTo>
                <a:lnTo>
                  <a:pt x="1507" y="326"/>
                </a:lnTo>
                <a:lnTo>
                  <a:pt x="1511" y="324"/>
                </a:lnTo>
                <a:lnTo>
                  <a:pt x="1511" y="326"/>
                </a:lnTo>
                <a:lnTo>
                  <a:pt x="1511" y="346"/>
                </a:lnTo>
                <a:lnTo>
                  <a:pt x="1513" y="365"/>
                </a:lnTo>
                <a:lnTo>
                  <a:pt x="1513" y="369"/>
                </a:lnTo>
                <a:lnTo>
                  <a:pt x="1513" y="365"/>
                </a:lnTo>
                <a:lnTo>
                  <a:pt x="1513" y="357"/>
                </a:lnTo>
                <a:lnTo>
                  <a:pt x="1511" y="326"/>
                </a:lnTo>
                <a:lnTo>
                  <a:pt x="1511" y="322"/>
                </a:lnTo>
                <a:lnTo>
                  <a:pt x="1513" y="347"/>
                </a:lnTo>
                <a:lnTo>
                  <a:pt x="1513" y="351"/>
                </a:lnTo>
                <a:lnTo>
                  <a:pt x="1513" y="349"/>
                </a:lnTo>
                <a:lnTo>
                  <a:pt x="1513" y="346"/>
                </a:lnTo>
                <a:lnTo>
                  <a:pt x="1513" y="363"/>
                </a:lnTo>
                <a:lnTo>
                  <a:pt x="1515" y="361"/>
                </a:lnTo>
                <a:lnTo>
                  <a:pt x="1515" y="346"/>
                </a:lnTo>
                <a:lnTo>
                  <a:pt x="1515" y="330"/>
                </a:lnTo>
                <a:lnTo>
                  <a:pt x="1515" y="332"/>
                </a:lnTo>
                <a:lnTo>
                  <a:pt x="1517" y="338"/>
                </a:lnTo>
                <a:lnTo>
                  <a:pt x="1517" y="361"/>
                </a:lnTo>
                <a:lnTo>
                  <a:pt x="1519" y="365"/>
                </a:lnTo>
                <a:lnTo>
                  <a:pt x="1519" y="363"/>
                </a:lnTo>
                <a:lnTo>
                  <a:pt x="1519" y="346"/>
                </a:lnTo>
                <a:lnTo>
                  <a:pt x="1519" y="311"/>
                </a:lnTo>
                <a:lnTo>
                  <a:pt x="1521" y="286"/>
                </a:lnTo>
                <a:lnTo>
                  <a:pt x="1521" y="282"/>
                </a:lnTo>
                <a:lnTo>
                  <a:pt x="1521" y="286"/>
                </a:lnTo>
                <a:lnTo>
                  <a:pt x="1522" y="305"/>
                </a:lnTo>
                <a:lnTo>
                  <a:pt x="1522" y="309"/>
                </a:lnTo>
                <a:lnTo>
                  <a:pt x="1524" y="303"/>
                </a:lnTo>
                <a:lnTo>
                  <a:pt x="1526" y="276"/>
                </a:lnTo>
                <a:lnTo>
                  <a:pt x="1521" y="263"/>
                </a:lnTo>
                <a:lnTo>
                  <a:pt x="1521" y="257"/>
                </a:lnTo>
                <a:lnTo>
                  <a:pt x="1522" y="255"/>
                </a:lnTo>
                <a:lnTo>
                  <a:pt x="1526" y="255"/>
                </a:lnTo>
                <a:lnTo>
                  <a:pt x="1530" y="255"/>
                </a:lnTo>
                <a:lnTo>
                  <a:pt x="1532" y="257"/>
                </a:lnTo>
                <a:lnTo>
                  <a:pt x="1538" y="263"/>
                </a:lnTo>
                <a:lnTo>
                  <a:pt x="1534" y="273"/>
                </a:lnTo>
                <a:lnTo>
                  <a:pt x="1530" y="280"/>
                </a:lnTo>
                <a:lnTo>
                  <a:pt x="1528" y="278"/>
                </a:lnTo>
                <a:lnTo>
                  <a:pt x="1526" y="294"/>
                </a:lnTo>
                <a:lnTo>
                  <a:pt x="1526" y="299"/>
                </a:lnTo>
                <a:lnTo>
                  <a:pt x="1528" y="298"/>
                </a:lnTo>
                <a:lnTo>
                  <a:pt x="1530" y="290"/>
                </a:lnTo>
                <a:lnTo>
                  <a:pt x="1530" y="298"/>
                </a:lnTo>
                <a:lnTo>
                  <a:pt x="1528" y="309"/>
                </a:lnTo>
                <a:lnTo>
                  <a:pt x="1524" y="322"/>
                </a:lnTo>
                <a:lnTo>
                  <a:pt x="1522" y="326"/>
                </a:lnTo>
                <a:lnTo>
                  <a:pt x="1524" y="326"/>
                </a:lnTo>
                <a:lnTo>
                  <a:pt x="1526" y="324"/>
                </a:lnTo>
                <a:lnTo>
                  <a:pt x="1528" y="324"/>
                </a:lnTo>
                <a:lnTo>
                  <a:pt x="1526" y="338"/>
                </a:lnTo>
                <a:lnTo>
                  <a:pt x="1524" y="347"/>
                </a:lnTo>
                <a:lnTo>
                  <a:pt x="1524" y="357"/>
                </a:lnTo>
                <a:lnTo>
                  <a:pt x="1526" y="359"/>
                </a:lnTo>
                <a:lnTo>
                  <a:pt x="1526" y="357"/>
                </a:lnTo>
                <a:lnTo>
                  <a:pt x="1528" y="349"/>
                </a:lnTo>
                <a:lnTo>
                  <a:pt x="1530" y="324"/>
                </a:lnTo>
                <a:lnTo>
                  <a:pt x="1532" y="321"/>
                </a:lnTo>
                <a:lnTo>
                  <a:pt x="1536" y="340"/>
                </a:lnTo>
                <a:lnTo>
                  <a:pt x="1536" y="342"/>
                </a:lnTo>
                <a:lnTo>
                  <a:pt x="1534" y="340"/>
                </a:lnTo>
                <a:lnTo>
                  <a:pt x="1534" y="338"/>
                </a:lnTo>
                <a:lnTo>
                  <a:pt x="1532" y="338"/>
                </a:lnTo>
                <a:lnTo>
                  <a:pt x="1530" y="361"/>
                </a:lnTo>
                <a:lnTo>
                  <a:pt x="1530" y="363"/>
                </a:lnTo>
                <a:lnTo>
                  <a:pt x="1536" y="359"/>
                </a:lnTo>
                <a:lnTo>
                  <a:pt x="1536" y="357"/>
                </a:lnTo>
                <a:lnTo>
                  <a:pt x="1544" y="353"/>
                </a:lnTo>
                <a:lnTo>
                  <a:pt x="1547" y="347"/>
                </a:lnTo>
                <a:lnTo>
                  <a:pt x="1547" y="340"/>
                </a:lnTo>
                <a:lnTo>
                  <a:pt x="1546" y="322"/>
                </a:lnTo>
                <a:lnTo>
                  <a:pt x="1547" y="315"/>
                </a:lnTo>
                <a:lnTo>
                  <a:pt x="1547" y="307"/>
                </a:lnTo>
                <a:lnTo>
                  <a:pt x="1547" y="305"/>
                </a:lnTo>
                <a:lnTo>
                  <a:pt x="1551" y="303"/>
                </a:lnTo>
                <a:lnTo>
                  <a:pt x="1555" y="301"/>
                </a:lnTo>
                <a:lnTo>
                  <a:pt x="1557" y="301"/>
                </a:lnTo>
                <a:lnTo>
                  <a:pt x="1555" y="299"/>
                </a:lnTo>
                <a:lnTo>
                  <a:pt x="1553" y="299"/>
                </a:lnTo>
                <a:lnTo>
                  <a:pt x="1546" y="301"/>
                </a:lnTo>
                <a:lnTo>
                  <a:pt x="1544" y="298"/>
                </a:lnTo>
                <a:lnTo>
                  <a:pt x="1549" y="296"/>
                </a:lnTo>
                <a:lnTo>
                  <a:pt x="1544" y="296"/>
                </a:lnTo>
                <a:lnTo>
                  <a:pt x="1538" y="288"/>
                </a:lnTo>
                <a:lnTo>
                  <a:pt x="1542" y="286"/>
                </a:lnTo>
                <a:lnTo>
                  <a:pt x="1544" y="282"/>
                </a:lnTo>
                <a:lnTo>
                  <a:pt x="1544" y="280"/>
                </a:lnTo>
                <a:lnTo>
                  <a:pt x="1542" y="282"/>
                </a:lnTo>
                <a:lnTo>
                  <a:pt x="1538" y="286"/>
                </a:lnTo>
                <a:lnTo>
                  <a:pt x="1536" y="286"/>
                </a:lnTo>
                <a:lnTo>
                  <a:pt x="1538" y="282"/>
                </a:lnTo>
                <a:lnTo>
                  <a:pt x="1542" y="276"/>
                </a:lnTo>
                <a:lnTo>
                  <a:pt x="1542" y="274"/>
                </a:lnTo>
                <a:lnTo>
                  <a:pt x="1540" y="278"/>
                </a:lnTo>
                <a:lnTo>
                  <a:pt x="1536" y="282"/>
                </a:lnTo>
                <a:lnTo>
                  <a:pt x="1534" y="282"/>
                </a:lnTo>
                <a:lnTo>
                  <a:pt x="1536" y="274"/>
                </a:lnTo>
                <a:lnTo>
                  <a:pt x="1540" y="265"/>
                </a:lnTo>
                <a:lnTo>
                  <a:pt x="1544" y="267"/>
                </a:lnTo>
                <a:lnTo>
                  <a:pt x="1546" y="273"/>
                </a:lnTo>
                <a:lnTo>
                  <a:pt x="1546" y="282"/>
                </a:lnTo>
                <a:lnTo>
                  <a:pt x="1547" y="284"/>
                </a:lnTo>
                <a:lnTo>
                  <a:pt x="1553" y="286"/>
                </a:lnTo>
                <a:lnTo>
                  <a:pt x="1555" y="288"/>
                </a:lnTo>
                <a:lnTo>
                  <a:pt x="1555" y="290"/>
                </a:lnTo>
                <a:lnTo>
                  <a:pt x="1553" y="286"/>
                </a:lnTo>
                <a:lnTo>
                  <a:pt x="1563" y="286"/>
                </a:lnTo>
                <a:lnTo>
                  <a:pt x="1559" y="288"/>
                </a:lnTo>
                <a:lnTo>
                  <a:pt x="1555" y="290"/>
                </a:lnTo>
                <a:lnTo>
                  <a:pt x="1559" y="305"/>
                </a:lnTo>
                <a:lnTo>
                  <a:pt x="1561" y="330"/>
                </a:lnTo>
                <a:lnTo>
                  <a:pt x="1561" y="376"/>
                </a:lnTo>
                <a:lnTo>
                  <a:pt x="1563" y="388"/>
                </a:lnTo>
                <a:lnTo>
                  <a:pt x="1565" y="392"/>
                </a:lnTo>
                <a:lnTo>
                  <a:pt x="1569" y="394"/>
                </a:lnTo>
                <a:lnTo>
                  <a:pt x="1572" y="395"/>
                </a:lnTo>
                <a:lnTo>
                  <a:pt x="1574" y="399"/>
                </a:lnTo>
                <a:lnTo>
                  <a:pt x="1576" y="407"/>
                </a:lnTo>
                <a:lnTo>
                  <a:pt x="1576" y="415"/>
                </a:lnTo>
                <a:lnTo>
                  <a:pt x="1572" y="418"/>
                </a:lnTo>
                <a:lnTo>
                  <a:pt x="1569" y="422"/>
                </a:lnTo>
                <a:lnTo>
                  <a:pt x="1567" y="426"/>
                </a:lnTo>
                <a:lnTo>
                  <a:pt x="1569" y="428"/>
                </a:lnTo>
                <a:lnTo>
                  <a:pt x="1570" y="432"/>
                </a:lnTo>
                <a:lnTo>
                  <a:pt x="1570" y="440"/>
                </a:lnTo>
                <a:lnTo>
                  <a:pt x="1572" y="447"/>
                </a:lnTo>
                <a:lnTo>
                  <a:pt x="1569" y="447"/>
                </a:lnTo>
                <a:lnTo>
                  <a:pt x="1567" y="449"/>
                </a:lnTo>
                <a:lnTo>
                  <a:pt x="1569" y="455"/>
                </a:lnTo>
                <a:lnTo>
                  <a:pt x="1570" y="459"/>
                </a:lnTo>
                <a:lnTo>
                  <a:pt x="1572" y="461"/>
                </a:lnTo>
                <a:lnTo>
                  <a:pt x="1578" y="461"/>
                </a:lnTo>
                <a:lnTo>
                  <a:pt x="1584" y="457"/>
                </a:lnTo>
                <a:lnTo>
                  <a:pt x="1586" y="453"/>
                </a:lnTo>
                <a:lnTo>
                  <a:pt x="1584" y="443"/>
                </a:lnTo>
                <a:lnTo>
                  <a:pt x="1582" y="440"/>
                </a:lnTo>
                <a:lnTo>
                  <a:pt x="1590" y="438"/>
                </a:lnTo>
                <a:lnTo>
                  <a:pt x="1594" y="436"/>
                </a:lnTo>
                <a:lnTo>
                  <a:pt x="1595" y="438"/>
                </a:lnTo>
                <a:lnTo>
                  <a:pt x="1594" y="451"/>
                </a:lnTo>
                <a:lnTo>
                  <a:pt x="1594" y="455"/>
                </a:lnTo>
                <a:lnTo>
                  <a:pt x="1595" y="457"/>
                </a:lnTo>
                <a:lnTo>
                  <a:pt x="1595" y="455"/>
                </a:lnTo>
                <a:lnTo>
                  <a:pt x="1603" y="445"/>
                </a:lnTo>
                <a:lnTo>
                  <a:pt x="1601" y="445"/>
                </a:lnTo>
                <a:lnTo>
                  <a:pt x="1599" y="442"/>
                </a:lnTo>
                <a:lnTo>
                  <a:pt x="1601" y="434"/>
                </a:lnTo>
                <a:lnTo>
                  <a:pt x="1599" y="434"/>
                </a:lnTo>
                <a:lnTo>
                  <a:pt x="1599" y="426"/>
                </a:lnTo>
                <a:lnTo>
                  <a:pt x="1605" y="417"/>
                </a:lnTo>
                <a:lnTo>
                  <a:pt x="1603" y="411"/>
                </a:lnTo>
                <a:lnTo>
                  <a:pt x="1603" y="407"/>
                </a:lnTo>
                <a:lnTo>
                  <a:pt x="1603" y="411"/>
                </a:lnTo>
                <a:lnTo>
                  <a:pt x="1599" y="415"/>
                </a:lnTo>
                <a:lnTo>
                  <a:pt x="1599" y="413"/>
                </a:lnTo>
                <a:lnTo>
                  <a:pt x="1599" y="407"/>
                </a:lnTo>
                <a:lnTo>
                  <a:pt x="1599" y="394"/>
                </a:lnTo>
                <a:lnTo>
                  <a:pt x="1597" y="392"/>
                </a:lnTo>
                <a:lnTo>
                  <a:pt x="1597" y="394"/>
                </a:lnTo>
                <a:lnTo>
                  <a:pt x="1595" y="411"/>
                </a:lnTo>
                <a:lnTo>
                  <a:pt x="1594" y="420"/>
                </a:lnTo>
                <a:lnTo>
                  <a:pt x="1592" y="420"/>
                </a:lnTo>
                <a:lnTo>
                  <a:pt x="1588" y="418"/>
                </a:lnTo>
                <a:lnTo>
                  <a:pt x="1584" y="415"/>
                </a:lnTo>
                <a:lnTo>
                  <a:pt x="1584" y="407"/>
                </a:lnTo>
                <a:lnTo>
                  <a:pt x="1586" y="403"/>
                </a:lnTo>
                <a:lnTo>
                  <a:pt x="1588" y="403"/>
                </a:lnTo>
                <a:lnTo>
                  <a:pt x="1590" y="405"/>
                </a:lnTo>
                <a:lnTo>
                  <a:pt x="1592" y="405"/>
                </a:lnTo>
                <a:lnTo>
                  <a:pt x="1592" y="403"/>
                </a:lnTo>
                <a:lnTo>
                  <a:pt x="1590" y="394"/>
                </a:lnTo>
                <a:lnTo>
                  <a:pt x="1584" y="363"/>
                </a:lnTo>
                <a:lnTo>
                  <a:pt x="1582" y="346"/>
                </a:lnTo>
                <a:lnTo>
                  <a:pt x="1584" y="349"/>
                </a:lnTo>
                <a:lnTo>
                  <a:pt x="1588" y="355"/>
                </a:lnTo>
                <a:lnTo>
                  <a:pt x="1592" y="357"/>
                </a:lnTo>
                <a:lnTo>
                  <a:pt x="1592" y="353"/>
                </a:lnTo>
                <a:lnTo>
                  <a:pt x="1590" y="342"/>
                </a:lnTo>
                <a:lnTo>
                  <a:pt x="1588" y="336"/>
                </a:lnTo>
                <a:lnTo>
                  <a:pt x="1590" y="326"/>
                </a:lnTo>
                <a:lnTo>
                  <a:pt x="1590" y="324"/>
                </a:lnTo>
                <a:lnTo>
                  <a:pt x="1592" y="328"/>
                </a:lnTo>
                <a:lnTo>
                  <a:pt x="1594" y="340"/>
                </a:lnTo>
                <a:lnTo>
                  <a:pt x="1595" y="340"/>
                </a:lnTo>
                <a:lnTo>
                  <a:pt x="1597" y="334"/>
                </a:lnTo>
                <a:lnTo>
                  <a:pt x="1595" y="334"/>
                </a:lnTo>
                <a:lnTo>
                  <a:pt x="1595" y="328"/>
                </a:lnTo>
                <a:lnTo>
                  <a:pt x="1594" y="324"/>
                </a:lnTo>
                <a:lnTo>
                  <a:pt x="1594" y="319"/>
                </a:lnTo>
                <a:lnTo>
                  <a:pt x="1595" y="319"/>
                </a:lnTo>
                <a:lnTo>
                  <a:pt x="1597" y="321"/>
                </a:lnTo>
                <a:lnTo>
                  <a:pt x="1599" y="321"/>
                </a:lnTo>
                <a:lnTo>
                  <a:pt x="1599" y="319"/>
                </a:lnTo>
                <a:lnTo>
                  <a:pt x="1597" y="309"/>
                </a:lnTo>
                <a:lnTo>
                  <a:pt x="1595" y="309"/>
                </a:lnTo>
                <a:lnTo>
                  <a:pt x="1595" y="307"/>
                </a:lnTo>
                <a:lnTo>
                  <a:pt x="1594" y="307"/>
                </a:lnTo>
                <a:lnTo>
                  <a:pt x="1594" y="311"/>
                </a:lnTo>
                <a:lnTo>
                  <a:pt x="1588" y="298"/>
                </a:lnTo>
                <a:lnTo>
                  <a:pt x="1590" y="299"/>
                </a:lnTo>
                <a:lnTo>
                  <a:pt x="1594" y="301"/>
                </a:lnTo>
                <a:lnTo>
                  <a:pt x="1595" y="301"/>
                </a:lnTo>
                <a:lnTo>
                  <a:pt x="1597" y="299"/>
                </a:lnTo>
                <a:lnTo>
                  <a:pt x="1597" y="296"/>
                </a:lnTo>
                <a:lnTo>
                  <a:pt x="1599" y="296"/>
                </a:lnTo>
                <a:lnTo>
                  <a:pt x="1601" y="299"/>
                </a:lnTo>
                <a:lnTo>
                  <a:pt x="1607" y="286"/>
                </a:lnTo>
                <a:lnTo>
                  <a:pt x="1607" y="280"/>
                </a:lnTo>
                <a:lnTo>
                  <a:pt x="1607" y="273"/>
                </a:lnTo>
                <a:lnTo>
                  <a:pt x="1607" y="261"/>
                </a:lnTo>
                <a:lnTo>
                  <a:pt x="1607" y="259"/>
                </a:lnTo>
                <a:lnTo>
                  <a:pt x="1611" y="257"/>
                </a:lnTo>
                <a:lnTo>
                  <a:pt x="1622" y="261"/>
                </a:lnTo>
                <a:lnTo>
                  <a:pt x="1624" y="261"/>
                </a:lnTo>
                <a:lnTo>
                  <a:pt x="1624" y="257"/>
                </a:lnTo>
                <a:lnTo>
                  <a:pt x="1617" y="246"/>
                </a:lnTo>
                <a:lnTo>
                  <a:pt x="1615" y="242"/>
                </a:lnTo>
                <a:lnTo>
                  <a:pt x="1617" y="240"/>
                </a:lnTo>
                <a:lnTo>
                  <a:pt x="1618" y="240"/>
                </a:lnTo>
                <a:lnTo>
                  <a:pt x="1624" y="242"/>
                </a:lnTo>
                <a:lnTo>
                  <a:pt x="1459" y="129"/>
                </a:lnTo>
                <a:lnTo>
                  <a:pt x="8" y="411"/>
                </a:lnTo>
                <a:lnTo>
                  <a:pt x="8" y="407"/>
                </a:lnTo>
                <a:lnTo>
                  <a:pt x="10" y="405"/>
                </a:lnTo>
                <a:lnTo>
                  <a:pt x="10" y="409"/>
                </a:lnTo>
                <a:lnTo>
                  <a:pt x="8" y="411"/>
                </a:lnTo>
                <a:lnTo>
                  <a:pt x="1459" y="129"/>
                </a:lnTo>
                <a:lnTo>
                  <a:pt x="10" y="632"/>
                </a:lnTo>
                <a:lnTo>
                  <a:pt x="10" y="630"/>
                </a:lnTo>
                <a:lnTo>
                  <a:pt x="11" y="645"/>
                </a:lnTo>
                <a:lnTo>
                  <a:pt x="10" y="632"/>
                </a:lnTo>
                <a:lnTo>
                  <a:pt x="1459" y="129"/>
                </a:lnTo>
                <a:lnTo>
                  <a:pt x="34" y="651"/>
                </a:lnTo>
                <a:lnTo>
                  <a:pt x="33" y="643"/>
                </a:lnTo>
                <a:lnTo>
                  <a:pt x="34" y="647"/>
                </a:lnTo>
                <a:lnTo>
                  <a:pt x="34" y="651"/>
                </a:lnTo>
                <a:lnTo>
                  <a:pt x="1459" y="129"/>
                </a:lnTo>
                <a:lnTo>
                  <a:pt x="42" y="430"/>
                </a:lnTo>
                <a:lnTo>
                  <a:pt x="42" y="428"/>
                </a:lnTo>
                <a:lnTo>
                  <a:pt x="44" y="434"/>
                </a:lnTo>
                <a:lnTo>
                  <a:pt x="42" y="436"/>
                </a:lnTo>
                <a:lnTo>
                  <a:pt x="44" y="434"/>
                </a:lnTo>
                <a:lnTo>
                  <a:pt x="44" y="443"/>
                </a:lnTo>
                <a:lnTo>
                  <a:pt x="42" y="438"/>
                </a:lnTo>
                <a:lnTo>
                  <a:pt x="40" y="434"/>
                </a:lnTo>
                <a:lnTo>
                  <a:pt x="42" y="430"/>
                </a:lnTo>
                <a:lnTo>
                  <a:pt x="1459" y="129"/>
                </a:lnTo>
                <a:lnTo>
                  <a:pt x="44" y="570"/>
                </a:lnTo>
                <a:lnTo>
                  <a:pt x="44" y="578"/>
                </a:lnTo>
                <a:lnTo>
                  <a:pt x="42" y="562"/>
                </a:lnTo>
                <a:lnTo>
                  <a:pt x="44" y="568"/>
                </a:lnTo>
                <a:lnTo>
                  <a:pt x="44" y="570"/>
                </a:lnTo>
                <a:lnTo>
                  <a:pt x="1459" y="129"/>
                </a:lnTo>
                <a:lnTo>
                  <a:pt x="44" y="641"/>
                </a:lnTo>
                <a:lnTo>
                  <a:pt x="44" y="639"/>
                </a:lnTo>
                <a:lnTo>
                  <a:pt x="46" y="620"/>
                </a:lnTo>
                <a:lnTo>
                  <a:pt x="46" y="630"/>
                </a:lnTo>
                <a:lnTo>
                  <a:pt x="46" y="634"/>
                </a:lnTo>
                <a:lnTo>
                  <a:pt x="46" y="637"/>
                </a:lnTo>
                <a:lnTo>
                  <a:pt x="44" y="641"/>
                </a:lnTo>
                <a:lnTo>
                  <a:pt x="1459" y="129"/>
                </a:lnTo>
                <a:lnTo>
                  <a:pt x="46" y="562"/>
                </a:lnTo>
                <a:lnTo>
                  <a:pt x="46" y="564"/>
                </a:lnTo>
                <a:lnTo>
                  <a:pt x="44" y="553"/>
                </a:lnTo>
                <a:lnTo>
                  <a:pt x="46" y="516"/>
                </a:lnTo>
                <a:lnTo>
                  <a:pt x="46" y="562"/>
                </a:lnTo>
                <a:lnTo>
                  <a:pt x="1459" y="129"/>
                </a:lnTo>
                <a:lnTo>
                  <a:pt x="50" y="584"/>
                </a:lnTo>
                <a:lnTo>
                  <a:pt x="48" y="568"/>
                </a:lnTo>
                <a:lnTo>
                  <a:pt x="48" y="514"/>
                </a:lnTo>
                <a:lnTo>
                  <a:pt x="44" y="457"/>
                </a:lnTo>
                <a:lnTo>
                  <a:pt x="46" y="455"/>
                </a:lnTo>
                <a:lnTo>
                  <a:pt x="46" y="451"/>
                </a:lnTo>
                <a:lnTo>
                  <a:pt x="50" y="513"/>
                </a:lnTo>
                <a:lnTo>
                  <a:pt x="52" y="545"/>
                </a:lnTo>
                <a:lnTo>
                  <a:pt x="50" y="584"/>
                </a:lnTo>
                <a:lnTo>
                  <a:pt x="1459" y="129"/>
                </a:lnTo>
                <a:lnTo>
                  <a:pt x="1557" y="1098"/>
                </a:lnTo>
                <a:lnTo>
                  <a:pt x="1559" y="1100"/>
                </a:lnTo>
                <a:lnTo>
                  <a:pt x="1557" y="1104"/>
                </a:lnTo>
                <a:lnTo>
                  <a:pt x="1555" y="1102"/>
                </a:lnTo>
                <a:lnTo>
                  <a:pt x="1557" y="1098"/>
                </a:lnTo>
                <a:lnTo>
                  <a:pt x="1459" y="129"/>
                </a:lnTo>
                <a:lnTo>
                  <a:pt x="1555" y="1098"/>
                </a:lnTo>
                <a:lnTo>
                  <a:pt x="1557" y="1098"/>
                </a:lnTo>
                <a:lnTo>
                  <a:pt x="1555" y="1102"/>
                </a:lnTo>
                <a:lnTo>
                  <a:pt x="1553" y="1100"/>
                </a:lnTo>
                <a:lnTo>
                  <a:pt x="1555" y="1098"/>
                </a:lnTo>
                <a:lnTo>
                  <a:pt x="1459" y="129"/>
                </a:lnTo>
                <a:lnTo>
                  <a:pt x="1559" y="668"/>
                </a:lnTo>
                <a:lnTo>
                  <a:pt x="1561" y="676"/>
                </a:lnTo>
                <a:lnTo>
                  <a:pt x="1559" y="680"/>
                </a:lnTo>
                <a:lnTo>
                  <a:pt x="1561" y="676"/>
                </a:lnTo>
                <a:lnTo>
                  <a:pt x="1563" y="678"/>
                </a:lnTo>
                <a:lnTo>
                  <a:pt x="1559" y="687"/>
                </a:lnTo>
                <a:lnTo>
                  <a:pt x="1557" y="699"/>
                </a:lnTo>
                <a:lnTo>
                  <a:pt x="1555" y="699"/>
                </a:lnTo>
                <a:lnTo>
                  <a:pt x="1559" y="680"/>
                </a:lnTo>
                <a:lnTo>
                  <a:pt x="1555" y="689"/>
                </a:lnTo>
                <a:lnTo>
                  <a:pt x="1553" y="697"/>
                </a:lnTo>
                <a:lnTo>
                  <a:pt x="1551" y="695"/>
                </a:lnTo>
                <a:lnTo>
                  <a:pt x="1551" y="689"/>
                </a:lnTo>
                <a:lnTo>
                  <a:pt x="1553" y="680"/>
                </a:lnTo>
                <a:lnTo>
                  <a:pt x="1559" y="668"/>
                </a:lnTo>
                <a:lnTo>
                  <a:pt x="1459" y="129"/>
                </a:lnTo>
                <a:lnTo>
                  <a:pt x="1549" y="741"/>
                </a:lnTo>
                <a:lnTo>
                  <a:pt x="1547" y="751"/>
                </a:lnTo>
                <a:lnTo>
                  <a:pt x="1546" y="749"/>
                </a:lnTo>
                <a:lnTo>
                  <a:pt x="1546" y="745"/>
                </a:lnTo>
                <a:lnTo>
                  <a:pt x="1549" y="741"/>
                </a:lnTo>
                <a:lnTo>
                  <a:pt x="1459" y="129"/>
                </a:lnTo>
                <a:lnTo>
                  <a:pt x="1490" y="912"/>
                </a:lnTo>
                <a:lnTo>
                  <a:pt x="1492" y="908"/>
                </a:lnTo>
                <a:lnTo>
                  <a:pt x="1494" y="904"/>
                </a:lnTo>
                <a:lnTo>
                  <a:pt x="1498" y="904"/>
                </a:lnTo>
                <a:lnTo>
                  <a:pt x="1498" y="906"/>
                </a:lnTo>
                <a:lnTo>
                  <a:pt x="1494" y="910"/>
                </a:lnTo>
                <a:lnTo>
                  <a:pt x="1492" y="912"/>
                </a:lnTo>
                <a:lnTo>
                  <a:pt x="1490" y="912"/>
                </a:lnTo>
                <a:lnTo>
                  <a:pt x="1459" y="129"/>
                </a:lnTo>
                <a:lnTo>
                  <a:pt x="1488" y="914"/>
                </a:lnTo>
                <a:lnTo>
                  <a:pt x="1492" y="918"/>
                </a:lnTo>
                <a:lnTo>
                  <a:pt x="1492" y="920"/>
                </a:lnTo>
                <a:lnTo>
                  <a:pt x="1490" y="922"/>
                </a:lnTo>
                <a:lnTo>
                  <a:pt x="1492" y="920"/>
                </a:lnTo>
                <a:lnTo>
                  <a:pt x="1492" y="922"/>
                </a:lnTo>
                <a:lnTo>
                  <a:pt x="1488" y="923"/>
                </a:lnTo>
                <a:lnTo>
                  <a:pt x="1492" y="927"/>
                </a:lnTo>
                <a:lnTo>
                  <a:pt x="1496" y="922"/>
                </a:lnTo>
                <a:lnTo>
                  <a:pt x="1498" y="918"/>
                </a:lnTo>
                <a:lnTo>
                  <a:pt x="1496" y="918"/>
                </a:lnTo>
                <a:lnTo>
                  <a:pt x="1498" y="916"/>
                </a:lnTo>
                <a:lnTo>
                  <a:pt x="1498" y="923"/>
                </a:lnTo>
                <a:lnTo>
                  <a:pt x="1498" y="927"/>
                </a:lnTo>
                <a:lnTo>
                  <a:pt x="1496" y="929"/>
                </a:lnTo>
                <a:lnTo>
                  <a:pt x="1496" y="933"/>
                </a:lnTo>
                <a:lnTo>
                  <a:pt x="1494" y="937"/>
                </a:lnTo>
                <a:lnTo>
                  <a:pt x="1496" y="939"/>
                </a:lnTo>
                <a:lnTo>
                  <a:pt x="1492" y="946"/>
                </a:lnTo>
                <a:lnTo>
                  <a:pt x="1490" y="946"/>
                </a:lnTo>
                <a:lnTo>
                  <a:pt x="1488" y="927"/>
                </a:lnTo>
                <a:lnTo>
                  <a:pt x="1488" y="914"/>
                </a:lnTo>
                <a:lnTo>
                  <a:pt x="1459" y="129"/>
                </a:lnTo>
                <a:lnTo>
                  <a:pt x="1455" y="136"/>
                </a:lnTo>
                <a:lnTo>
                  <a:pt x="1448" y="134"/>
                </a:lnTo>
                <a:lnTo>
                  <a:pt x="1453" y="138"/>
                </a:lnTo>
                <a:lnTo>
                  <a:pt x="1451" y="138"/>
                </a:lnTo>
                <a:lnTo>
                  <a:pt x="1434" y="119"/>
                </a:lnTo>
                <a:lnTo>
                  <a:pt x="1421" y="102"/>
                </a:lnTo>
                <a:lnTo>
                  <a:pt x="1421" y="100"/>
                </a:lnTo>
                <a:lnTo>
                  <a:pt x="1421" y="98"/>
                </a:lnTo>
                <a:lnTo>
                  <a:pt x="1425" y="100"/>
                </a:lnTo>
                <a:lnTo>
                  <a:pt x="1426" y="102"/>
                </a:lnTo>
                <a:lnTo>
                  <a:pt x="1440" y="119"/>
                </a:lnTo>
                <a:lnTo>
                  <a:pt x="1440" y="121"/>
                </a:lnTo>
                <a:lnTo>
                  <a:pt x="1442" y="121"/>
                </a:lnTo>
                <a:lnTo>
                  <a:pt x="1450" y="130"/>
                </a:lnTo>
                <a:lnTo>
                  <a:pt x="1457" y="136"/>
                </a:lnTo>
                <a:lnTo>
                  <a:pt x="1455" y="136"/>
                </a:lnTo>
                <a:lnTo>
                  <a:pt x="1459" y="129"/>
                </a:lnTo>
                <a:lnTo>
                  <a:pt x="1423" y="98"/>
                </a:lnTo>
                <a:lnTo>
                  <a:pt x="1425" y="98"/>
                </a:lnTo>
                <a:lnTo>
                  <a:pt x="1425" y="100"/>
                </a:lnTo>
                <a:lnTo>
                  <a:pt x="1423" y="98"/>
                </a:lnTo>
                <a:lnTo>
                  <a:pt x="1459" y="129"/>
                </a:lnTo>
                <a:lnTo>
                  <a:pt x="1473" y="152"/>
                </a:lnTo>
                <a:lnTo>
                  <a:pt x="1471" y="152"/>
                </a:lnTo>
                <a:lnTo>
                  <a:pt x="1469" y="152"/>
                </a:lnTo>
                <a:lnTo>
                  <a:pt x="1463" y="152"/>
                </a:lnTo>
                <a:lnTo>
                  <a:pt x="1461" y="150"/>
                </a:lnTo>
                <a:lnTo>
                  <a:pt x="1459" y="146"/>
                </a:lnTo>
                <a:lnTo>
                  <a:pt x="1463" y="146"/>
                </a:lnTo>
                <a:lnTo>
                  <a:pt x="1463" y="144"/>
                </a:lnTo>
                <a:lnTo>
                  <a:pt x="1459" y="142"/>
                </a:lnTo>
                <a:lnTo>
                  <a:pt x="1461" y="142"/>
                </a:lnTo>
                <a:lnTo>
                  <a:pt x="1459" y="142"/>
                </a:lnTo>
                <a:lnTo>
                  <a:pt x="1461" y="140"/>
                </a:lnTo>
                <a:lnTo>
                  <a:pt x="1461" y="138"/>
                </a:lnTo>
                <a:lnTo>
                  <a:pt x="1469" y="148"/>
                </a:lnTo>
                <a:lnTo>
                  <a:pt x="1473" y="150"/>
                </a:lnTo>
                <a:lnTo>
                  <a:pt x="1473" y="152"/>
                </a:lnTo>
                <a:lnTo>
                  <a:pt x="1459" y="129"/>
                </a:lnTo>
                <a:lnTo>
                  <a:pt x="1471" y="140"/>
                </a:lnTo>
                <a:lnTo>
                  <a:pt x="1474" y="146"/>
                </a:lnTo>
                <a:lnTo>
                  <a:pt x="1459" y="134"/>
                </a:lnTo>
                <a:lnTo>
                  <a:pt x="1444" y="121"/>
                </a:lnTo>
                <a:lnTo>
                  <a:pt x="1446" y="121"/>
                </a:lnTo>
                <a:lnTo>
                  <a:pt x="1448" y="121"/>
                </a:lnTo>
                <a:lnTo>
                  <a:pt x="1446" y="121"/>
                </a:lnTo>
                <a:lnTo>
                  <a:pt x="1446" y="119"/>
                </a:lnTo>
                <a:lnTo>
                  <a:pt x="1444" y="119"/>
                </a:lnTo>
                <a:lnTo>
                  <a:pt x="1442" y="119"/>
                </a:lnTo>
                <a:lnTo>
                  <a:pt x="1442" y="121"/>
                </a:lnTo>
                <a:lnTo>
                  <a:pt x="1440" y="117"/>
                </a:lnTo>
                <a:lnTo>
                  <a:pt x="1436" y="111"/>
                </a:lnTo>
                <a:lnTo>
                  <a:pt x="1430" y="107"/>
                </a:lnTo>
                <a:lnTo>
                  <a:pt x="1428" y="102"/>
                </a:lnTo>
                <a:lnTo>
                  <a:pt x="1430" y="104"/>
                </a:lnTo>
                <a:lnTo>
                  <a:pt x="1432" y="106"/>
                </a:lnTo>
                <a:lnTo>
                  <a:pt x="1434" y="104"/>
                </a:lnTo>
                <a:lnTo>
                  <a:pt x="1438" y="106"/>
                </a:lnTo>
                <a:lnTo>
                  <a:pt x="1434" y="104"/>
                </a:lnTo>
                <a:lnTo>
                  <a:pt x="1434" y="100"/>
                </a:lnTo>
                <a:lnTo>
                  <a:pt x="1430" y="102"/>
                </a:lnTo>
                <a:lnTo>
                  <a:pt x="1428" y="100"/>
                </a:lnTo>
                <a:lnTo>
                  <a:pt x="1432" y="100"/>
                </a:lnTo>
                <a:lnTo>
                  <a:pt x="1430" y="100"/>
                </a:lnTo>
                <a:lnTo>
                  <a:pt x="1426" y="100"/>
                </a:lnTo>
                <a:lnTo>
                  <a:pt x="1425" y="100"/>
                </a:lnTo>
                <a:lnTo>
                  <a:pt x="1425" y="98"/>
                </a:lnTo>
                <a:lnTo>
                  <a:pt x="1426" y="100"/>
                </a:lnTo>
                <a:lnTo>
                  <a:pt x="1423" y="98"/>
                </a:lnTo>
                <a:lnTo>
                  <a:pt x="1423" y="96"/>
                </a:lnTo>
                <a:lnTo>
                  <a:pt x="1419" y="96"/>
                </a:lnTo>
                <a:lnTo>
                  <a:pt x="1415" y="94"/>
                </a:lnTo>
                <a:lnTo>
                  <a:pt x="1417" y="86"/>
                </a:lnTo>
                <a:lnTo>
                  <a:pt x="1417" y="84"/>
                </a:lnTo>
                <a:lnTo>
                  <a:pt x="1415" y="82"/>
                </a:lnTo>
                <a:lnTo>
                  <a:pt x="1415" y="84"/>
                </a:lnTo>
                <a:lnTo>
                  <a:pt x="1413" y="88"/>
                </a:lnTo>
                <a:lnTo>
                  <a:pt x="1407" y="82"/>
                </a:lnTo>
                <a:lnTo>
                  <a:pt x="1411" y="79"/>
                </a:lnTo>
                <a:lnTo>
                  <a:pt x="1417" y="82"/>
                </a:lnTo>
                <a:lnTo>
                  <a:pt x="1413" y="79"/>
                </a:lnTo>
                <a:lnTo>
                  <a:pt x="1415" y="73"/>
                </a:lnTo>
                <a:lnTo>
                  <a:pt x="1417" y="73"/>
                </a:lnTo>
                <a:lnTo>
                  <a:pt x="1436" y="96"/>
                </a:lnTo>
                <a:lnTo>
                  <a:pt x="1432" y="90"/>
                </a:lnTo>
                <a:lnTo>
                  <a:pt x="1426" y="81"/>
                </a:lnTo>
                <a:lnTo>
                  <a:pt x="1421" y="69"/>
                </a:lnTo>
                <a:lnTo>
                  <a:pt x="1421" y="67"/>
                </a:lnTo>
                <a:lnTo>
                  <a:pt x="1419" y="69"/>
                </a:lnTo>
                <a:lnTo>
                  <a:pt x="1419" y="65"/>
                </a:lnTo>
                <a:lnTo>
                  <a:pt x="1419" y="63"/>
                </a:lnTo>
                <a:lnTo>
                  <a:pt x="1417" y="63"/>
                </a:lnTo>
                <a:lnTo>
                  <a:pt x="1413" y="56"/>
                </a:lnTo>
                <a:lnTo>
                  <a:pt x="1413" y="54"/>
                </a:lnTo>
                <a:lnTo>
                  <a:pt x="1413" y="52"/>
                </a:lnTo>
                <a:lnTo>
                  <a:pt x="1411" y="54"/>
                </a:lnTo>
                <a:lnTo>
                  <a:pt x="1409" y="50"/>
                </a:lnTo>
                <a:lnTo>
                  <a:pt x="1409" y="48"/>
                </a:lnTo>
                <a:lnTo>
                  <a:pt x="1409" y="50"/>
                </a:lnTo>
                <a:lnTo>
                  <a:pt x="1407" y="48"/>
                </a:lnTo>
                <a:lnTo>
                  <a:pt x="1409" y="44"/>
                </a:lnTo>
                <a:lnTo>
                  <a:pt x="1421" y="59"/>
                </a:lnTo>
                <a:lnTo>
                  <a:pt x="1442" y="90"/>
                </a:lnTo>
                <a:lnTo>
                  <a:pt x="1461" y="111"/>
                </a:lnTo>
                <a:lnTo>
                  <a:pt x="1474" y="125"/>
                </a:lnTo>
                <a:lnTo>
                  <a:pt x="1486" y="132"/>
                </a:lnTo>
                <a:lnTo>
                  <a:pt x="1482" y="134"/>
                </a:lnTo>
                <a:lnTo>
                  <a:pt x="1478" y="142"/>
                </a:lnTo>
                <a:lnTo>
                  <a:pt x="1473" y="140"/>
                </a:lnTo>
                <a:lnTo>
                  <a:pt x="1471" y="140"/>
                </a:lnTo>
                <a:lnTo>
                  <a:pt x="1459" y="129"/>
                </a:lnTo>
                <a:lnTo>
                  <a:pt x="1428" y="100"/>
                </a:lnTo>
                <a:lnTo>
                  <a:pt x="1430" y="102"/>
                </a:lnTo>
                <a:lnTo>
                  <a:pt x="1428" y="102"/>
                </a:lnTo>
                <a:lnTo>
                  <a:pt x="1428" y="100"/>
                </a:lnTo>
                <a:lnTo>
                  <a:pt x="1459" y="129"/>
                </a:lnTo>
                <a:lnTo>
                  <a:pt x="1484" y="971"/>
                </a:lnTo>
                <a:lnTo>
                  <a:pt x="1482" y="973"/>
                </a:lnTo>
                <a:lnTo>
                  <a:pt x="1484" y="970"/>
                </a:lnTo>
                <a:lnTo>
                  <a:pt x="1484" y="971"/>
                </a:lnTo>
                <a:lnTo>
                  <a:pt x="1459" y="129"/>
                </a:lnTo>
                <a:lnTo>
                  <a:pt x="1486" y="964"/>
                </a:lnTo>
                <a:lnTo>
                  <a:pt x="1486" y="975"/>
                </a:lnTo>
                <a:lnTo>
                  <a:pt x="1484" y="970"/>
                </a:lnTo>
                <a:lnTo>
                  <a:pt x="1486" y="964"/>
                </a:lnTo>
                <a:lnTo>
                  <a:pt x="1459" y="129"/>
                </a:lnTo>
                <a:lnTo>
                  <a:pt x="1540" y="1075"/>
                </a:lnTo>
                <a:lnTo>
                  <a:pt x="1536" y="1073"/>
                </a:lnTo>
                <a:lnTo>
                  <a:pt x="1536" y="1069"/>
                </a:lnTo>
                <a:lnTo>
                  <a:pt x="1540" y="1064"/>
                </a:lnTo>
                <a:lnTo>
                  <a:pt x="1538" y="1066"/>
                </a:lnTo>
                <a:lnTo>
                  <a:pt x="1542" y="1064"/>
                </a:lnTo>
                <a:lnTo>
                  <a:pt x="1542" y="1069"/>
                </a:lnTo>
                <a:lnTo>
                  <a:pt x="1540" y="1075"/>
                </a:lnTo>
                <a:lnTo>
                  <a:pt x="1459" y="129"/>
                </a:lnTo>
                <a:lnTo>
                  <a:pt x="1542" y="1077"/>
                </a:lnTo>
                <a:lnTo>
                  <a:pt x="1544" y="1077"/>
                </a:lnTo>
                <a:lnTo>
                  <a:pt x="1544" y="1081"/>
                </a:lnTo>
                <a:lnTo>
                  <a:pt x="1544" y="1083"/>
                </a:lnTo>
                <a:lnTo>
                  <a:pt x="1542" y="1077"/>
                </a:lnTo>
                <a:lnTo>
                  <a:pt x="1459" y="129"/>
                </a:lnTo>
                <a:lnTo>
                  <a:pt x="1544" y="1006"/>
                </a:lnTo>
                <a:lnTo>
                  <a:pt x="1544" y="1004"/>
                </a:lnTo>
                <a:lnTo>
                  <a:pt x="1546" y="1004"/>
                </a:lnTo>
                <a:lnTo>
                  <a:pt x="1547" y="1002"/>
                </a:lnTo>
                <a:lnTo>
                  <a:pt x="1546" y="1004"/>
                </a:lnTo>
                <a:lnTo>
                  <a:pt x="1544" y="1006"/>
                </a:lnTo>
                <a:lnTo>
                  <a:pt x="1459" y="129"/>
                </a:lnTo>
                <a:lnTo>
                  <a:pt x="1549" y="1096"/>
                </a:lnTo>
                <a:lnTo>
                  <a:pt x="1546" y="1090"/>
                </a:lnTo>
                <a:lnTo>
                  <a:pt x="1547" y="1092"/>
                </a:lnTo>
                <a:lnTo>
                  <a:pt x="1549" y="1089"/>
                </a:lnTo>
                <a:lnTo>
                  <a:pt x="1549" y="1087"/>
                </a:lnTo>
                <a:lnTo>
                  <a:pt x="1549" y="1085"/>
                </a:lnTo>
                <a:lnTo>
                  <a:pt x="1546" y="1089"/>
                </a:lnTo>
                <a:lnTo>
                  <a:pt x="1544" y="1083"/>
                </a:lnTo>
                <a:lnTo>
                  <a:pt x="1546" y="1083"/>
                </a:lnTo>
                <a:lnTo>
                  <a:pt x="1546" y="1085"/>
                </a:lnTo>
                <a:lnTo>
                  <a:pt x="1547" y="1081"/>
                </a:lnTo>
                <a:lnTo>
                  <a:pt x="1549" y="1089"/>
                </a:lnTo>
                <a:lnTo>
                  <a:pt x="1549" y="1096"/>
                </a:lnTo>
                <a:lnTo>
                  <a:pt x="1459" y="129"/>
                </a:lnTo>
                <a:lnTo>
                  <a:pt x="1549" y="1042"/>
                </a:lnTo>
                <a:lnTo>
                  <a:pt x="1547" y="1046"/>
                </a:lnTo>
                <a:lnTo>
                  <a:pt x="1547" y="1044"/>
                </a:lnTo>
                <a:lnTo>
                  <a:pt x="1549" y="1042"/>
                </a:lnTo>
                <a:lnTo>
                  <a:pt x="1459" y="129"/>
                </a:lnTo>
                <a:lnTo>
                  <a:pt x="1536" y="948"/>
                </a:lnTo>
                <a:lnTo>
                  <a:pt x="1544" y="950"/>
                </a:lnTo>
                <a:lnTo>
                  <a:pt x="1549" y="948"/>
                </a:lnTo>
                <a:lnTo>
                  <a:pt x="1551" y="950"/>
                </a:lnTo>
                <a:lnTo>
                  <a:pt x="1553" y="952"/>
                </a:lnTo>
                <a:lnTo>
                  <a:pt x="1557" y="952"/>
                </a:lnTo>
                <a:lnTo>
                  <a:pt x="1557" y="958"/>
                </a:lnTo>
                <a:lnTo>
                  <a:pt x="1551" y="956"/>
                </a:lnTo>
                <a:lnTo>
                  <a:pt x="1547" y="956"/>
                </a:lnTo>
                <a:lnTo>
                  <a:pt x="1538" y="958"/>
                </a:lnTo>
                <a:lnTo>
                  <a:pt x="1538" y="954"/>
                </a:lnTo>
                <a:lnTo>
                  <a:pt x="1536" y="956"/>
                </a:lnTo>
                <a:lnTo>
                  <a:pt x="1536" y="954"/>
                </a:lnTo>
                <a:lnTo>
                  <a:pt x="1553" y="952"/>
                </a:lnTo>
                <a:lnTo>
                  <a:pt x="1536" y="952"/>
                </a:lnTo>
                <a:lnTo>
                  <a:pt x="1536" y="948"/>
                </a:lnTo>
                <a:lnTo>
                  <a:pt x="1459" y="129"/>
                </a:lnTo>
                <a:lnTo>
                  <a:pt x="1538" y="975"/>
                </a:lnTo>
                <a:lnTo>
                  <a:pt x="1540" y="977"/>
                </a:lnTo>
                <a:lnTo>
                  <a:pt x="1538" y="977"/>
                </a:lnTo>
                <a:lnTo>
                  <a:pt x="1538" y="975"/>
                </a:lnTo>
                <a:lnTo>
                  <a:pt x="1459" y="129"/>
                </a:lnTo>
                <a:lnTo>
                  <a:pt x="1536" y="975"/>
                </a:lnTo>
                <a:lnTo>
                  <a:pt x="1536" y="977"/>
                </a:lnTo>
                <a:lnTo>
                  <a:pt x="1534" y="977"/>
                </a:lnTo>
                <a:lnTo>
                  <a:pt x="1536" y="975"/>
                </a:lnTo>
                <a:lnTo>
                  <a:pt x="1459" y="129"/>
                </a:lnTo>
                <a:lnTo>
                  <a:pt x="1530" y="898"/>
                </a:lnTo>
                <a:lnTo>
                  <a:pt x="1530" y="900"/>
                </a:lnTo>
                <a:lnTo>
                  <a:pt x="1528" y="898"/>
                </a:lnTo>
                <a:lnTo>
                  <a:pt x="1530" y="898"/>
                </a:lnTo>
                <a:lnTo>
                  <a:pt x="1459" y="129"/>
                </a:lnTo>
                <a:lnTo>
                  <a:pt x="1517" y="996"/>
                </a:lnTo>
                <a:lnTo>
                  <a:pt x="1519" y="998"/>
                </a:lnTo>
                <a:lnTo>
                  <a:pt x="1522" y="1000"/>
                </a:lnTo>
                <a:lnTo>
                  <a:pt x="1524" y="1000"/>
                </a:lnTo>
                <a:lnTo>
                  <a:pt x="1524" y="998"/>
                </a:lnTo>
                <a:lnTo>
                  <a:pt x="1524" y="994"/>
                </a:lnTo>
                <a:lnTo>
                  <a:pt x="1526" y="987"/>
                </a:lnTo>
                <a:lnTo>
                  <a:pt x="1528" y="981"/>
                </a:lnTo>
                <a:lnTo>
                  <a:pt x="1532" y="981"/>
                </a:lnTo>
                <a:lnTo>
                  <a:pt x="1534" y="983"/>
                </a:lnTo>
                <a:lnTo>
                  <a:pt x="1532" y="989"/>
                </a:lnTo>
                <a:lnTo>
                  <a:pt x="1534" y="993"/>
                </a:lnTo>
                <a:lnTo>
                  <a:pt x="1536" y="991"/>
                </a:lnTo>
                <a:lnTo>
                  <a:pt x="1538" y="987"/>
                </a:lnTo>
                <a:lnTo>
                  <a:pt x="1540" y="983"/>
                </a:lnTo>
                <a:lnTo>
                  <a:pt x="1538" y="983"/>
                </a:lnTo>
                <a:lnTo>
                  <a:pt x="1540" y="981"/>
                </a:lnTo>
                <a:lnTo>
                  <a:pt x="1544" y="975"/>
                </a:lnTo>
                <a:lnTo>
                  <a:pt x="1544" y="970"/>
                </a:lnTo>
                <a:lnTo>
                  <a:pt x="1544" y="966"/>
                </a:lnTo>
                <a:lnTo>
                  <a:pt x="1542" y="970"/>
                </a:lnTo>
                <a:lnTo>
                  <a:pt x="1540" y="971"/>
                </a:lnTo>
                <a:lnTo>
                  <a:pt x="1538" y="968"/>
                </a:lnTo>
                <a:lnTo>
                  <a:pt x="1540" y="964"/>
                </a:lnTo>
                <a:lnTo>
                  <a:pt x="1538" y="966"/>
                </a:lnTo>
                <a:lnTo>
                  <a:pt x="1538" y="962"/>
                </a:lnTo>
                <a:lnTo>
                  <a:pt x="1555" y="962"/>
                </a:lnTo>
                <a:lnTo>
                  <a:pt x="1553" y="979"/>
                </a:lnTo>
                <a:lnTo>
                  <a:pt x="1549" y="996"/>
                </a:lnTo>
                <a:lnTo>
                  <a:pt x="1547" y="998"/>
                </a:lnTo>
                <a:lnTo>
                  <a:pt x="1547" y="996"/>
                </a:lnTo>
                <a:lnTo>
                  <a:pt x="1547" y="993"/>
                </a:lnTo>
                <a:lnTo>
                  <a:pt x="1547" y="987"/>
                </a:lnTo>
                <a:lnTo>
                  <a:pt x="1546" y="983"/>
                </a:lnTo>
                <a:lnTo>
                  <a:pt x="1544" y="985"/>
                </a:lnTo>
                <a:lnTo>
                  <a:pt x="1546" y="996"/>
                </a:lnTo>
                <a:lnTo>
                  <a:pt x="1546" y="1000"/>
                </a:lnTo>
                <a:lnTo>
                  <a:pt x="1544" y="1002"/>
                </a:lnTo>
                <a:lnTo>
                  <a:pt x="1542" y="1004"/>
                </a:lnTo>
                <a:lnTo>
                  <a:pt x="1532" y="1000"/>
                </a:lnTo>
                <a:lnTo>
                  <a:pt x="1530" y="1000"/>
                </a:lnTo>
                <a:lnTo>
                  <a:pt x="1530" y="1002"/>
                </a:lnTo>
                <a:lnTo>
                  <a:pt x="1532" y="1010"/>
                </a:lnTo>
                <a:lnTo>
                  <a:pt x="1532" y="1018"/>
                </a:lnTo>
                <a:lnTo>
                  <a:pt x="1530" y="1025"/>
                </a:lnTo>
                <a:lnTo>
                  <a:pt x="1528" y="1027"/>
                </a:lnTo>
                <a:lnTo>
                  <a:pt x="1528" y="1023"/>
                </a:lnTo>
                <a:lnTo>
                  <a:pt x="1528" y="1016"/>
                </a:lnTo>
                <a:lnTo>
                  <a:pt x="1526" y="1016"/>
                </a:lnTo>
                <a:lnTo>
                  <a:pt x="1524" y="1018"/>
                </a:lnTo>
                <a:lnTo>
                  <a:pt x="1522" y="1021"/>
                </a:lnTo>
                <a:lnTo>
                  <a:pt x="1522" y="1029"/>
                </a:lnTo>
                <a:lnTo>
                  <a:pt x="1521" y="1042"/>
                </a:lnTo>
                <a:lnTo>
                  <a:pt x="1522" y="1046"/>
                </a:lnTo>
                <a:lnTo>
                  <a:pt x="1522" y="1048"/>
                </a:lnTo>
                <a:lnTo>
                  <a:pt x="1521" y="1050"/>
                </a:lnTo>
                <a:lnTo>
                  <a:pt x="1519" y="1052"/>
                </a:lnTo>
                <a:lnTo>
                  <a:pt x="1517" y="1052"/>
                </a:lnTo>
                <a:lnTo>
                  <a:pt x="1515" y="1048"/>
                </a:lnTo>
                <a:lnTo>
                  <a:pt x="1511" y="1046"/>
                </a:lnTo>
                <a:lnTo>
                  <a:pt x="1507" y="1046"/>
                </a:lnTo>
                <a:lnTo>
                  <a:pt x="1505" y="1050"/>
                </a:lnTo>
                <a:lnTo>
                  <a:pt x="1503" y="1058"/>
                </a:lnTo>
                <a:lnTo>
                  <a:pt x="1499" y="1064"/>
                </a:lnTo>
                <a:lnTo>
                  <a:pt x="1496" y="1067"/>
                </a:lnTo>
                <a:lnTo>
                  <a:pt x="1494" y="1067"/>
                </a:lnTo>
                <a:lnTo>
                  <a:pt x="1496" y="1062"/>
                </a:lnTo>
                <a:lnTo>
                  <a:pt x="1498" y="1052"/>
                </a:lnTo>
                <a:lnTo>
                  <a:pt x="1496" y="1054"/>
                </a:lnTo>
                <a:lnTo>
                  <a:pt x="1492" y="1054"/>
                </a:lnTo>
                <a:lnTo>
                  <a:pt x="1490" y="1054"/>
                </a:lnTo>
                <a:lnTo>
                  <a:pt x="1488" y="1050"/>
                </a:lnTo>
                <a:lnTo>
                  <a:pt x="1490" y="1046"/>
                </a:lnTo>
                <a:lnTo>
                  <a:pt x="1492" y="1042"/>
                </a:lnTo>
                <a:lnTo>
                  <a:pt x="1496" y="1041"/>
                </a:lnTo>
                <a:lnTo>
                  <a:pt x="1501" y="1042"/>
                </a:lnTo>
                <a:lnTo>
                  <a:pt x="1505" y="1041"/>
                </a:lnTo>
                <a:lnTo>
                  <a:pt x="1505" y="1037"/>
                </a:lnTo>
                <a:lnTo>
                  <a:pt x="1505" y="1027"/>
                </a:lnTo>
                <a:lnTo>
                  <a:pt x="1505" y="1019"/>
                </a:lnTo>
                <a:lnTo>
                  <a:pt x="1507" y="1014"/>
                </a:lnTo>
                <a:lnTo>
                  <a:pt x="1505" y="1016"/>
                </a:lnTo>
                <a:lnTo>
                  <a:pt x="1499" y="1027"/>
                </a:lnTo>
                <a:lnTo>
                  <a:pt x="1498" y="1029"/>
                </a:lnTo>
                <a:lnTo>
                  <a:pt x="1498" y="1027"/>
                </a:lnTo>
                <a:lnTo>
                  <a:pt x="1496" y="1025"/>
                </a:lnTo>
                <a:lnTo>
                  <a:pt x="1494" y="1025"/>
                </a:lnTo>
                <a:lnTo>
                  <a:pt x="1496" y="1023"/>
                </a:lnTo>
                <a:lnTo>
                  <a:pt x="1499" y="1016"/>
                </a:lnTo>
                <a:lnTo>
                  <a:pt x="1501" y="1014"/>
                </a:lnTo>
                <a:lnTo>
                  <a:pt x="1503" y="1016"/>
                </a:lnTo>
                <a:lnTo>
                  <a:pt x="1505" y="1016"/>
                </a:lnTo>
                <a:lnTo>
                  <a:pt x="1507" y="1014"/>
                </a:lnTo>
                <a:lnTo>
                  <a:pt x="1513" y="1008"/>
                </a:lnTo>
                <a:lnTo>
                  <a:pt x="1517" y="1004"/>
                </a:lnTo>
                <a:lnTo>
                  <a:pt x="1515" y="1004"/>
                </a:lnTo>
                <a:lnTo>
                  <a:pt x="1494" y="1016"/>
                </a:lnTo>
                <a:lnTo>
                  <a:pt x="1486" y="1021"/>
                </a:lnTo>
                <a:lnTo>
                  <a:pt x="1490" y="1018"/>
                </a:lnTo>
                <a:lnTo>
                  <a:pt x="1490" y="1016"/>
                </a:lnTo>
                <a:lnTo>
                  <a:pt x="1496" y="1012"/>
                </a:lnTo>
                <a:lnTo>
                  <a:pt x="1511" y="1006"/>
                </a:lnTo>
                <a:lnTo>
                  <a:pt x="1513" y="1002"/>
                </a:lnTo>
                <a:lnTo>
                  <a:pt x="1515" y="996"/>
                </a:lnTo>
                <a:lnTo>
                  <a:pt x="1515" y="994"/>
                </a:lnTo>
                <a:lnTo>
                  <a:pt x="1517" y="994"/>
                </a:lnTo>
                <a:lnTo>
                  <a:pt x="1517" y="996"/>
                </a:lnTo>
                <a:lnTo>
                  <a:pt x="1459" y="129"/>
                </a:lnTo>
                <a:lnTo>
                  <a:pt x="1515" y="925"/>
                </a:lnTo>
                <a:lnTo>
                  <a:pt x="1517" y="925"/>
                </a:lnTo>
                <a:lnTo>
                  <a:pt x="1515" y="927"/>
                </a:lnTo>
                <a:lnTo>
                  <a:pt x="1515" y="925"/>
                </a:lnTo>
                <a:lnTo>
                  <a:pt x="1459" y="129"/>
                </a:lnTo>
                <a:lnTo>
                  <a:pt x="1507" y="943"/>
                </a:lnTo>
                <a:lnTo>
                  <a:pt x="1511" y="939"/>
                </a:lnTo>
                <a:lnTo>
                  <a:pt x="1511" y="937"/>
                </a:lnTo>
                <a:lnTo>
                  <a:pt x="1513" y="931"/>
                </a:lnTo>
                <a:lnTo>
                  <a:pt x="1515" y="935"/>
                </a:lnTo>
                <a:lnTo>
                  <a:pt x="1515" y="939"/>
                </a:lnTo>
                <a:lnTo>
                  <a:pt x="1515" y="943"/>
                </a:lnTo>
                <a:lnTo>
                  <a:pt x="1507" y="946"/>
                </a:lnTo>
                <a:lnTo>
                  <a:pt x="1507" y="943"/>
                </a:lnTo>
                <a:lnTo>
                  <a:pt x="1459" y="129"/>
                </a:lnTo>
                <a:lnTo>
                  <a:pt x="1507" y="962"/>
                </a:lnTo>
                <a:lnTo>
                  <a:pt x="1511" y="960"/>
                </a:lnTo>
                <a:lnTo>
                  <a:pt x="1513" y="958"/>
                </a:lnTo>
                <a:lnTo>
                  <a:pt x="1513" y="960"/>
                </a:lnTo>
                <a:lnTo>
                  <a:pt x="1515" y="958"/>
                </a:lnTo>
                <a:lnTo>
                  <a:pt x="1517" y="960"/>
                </a:lnTo>
                <a:lnTo>
                  <a:pt x="1513" y="962"/>
                </a:lnTo>
                <a:lnTo>
                  <a:pt x="1507" y="968"/>
                </a:lnTo>
                <a:lnTo>
                  <a:pt x="1503" y="973"/>
                </a:lnTo>
                <a:lnTo>
                  <a:pt x="1501" y="979"/>
                </a:lnTo>
                <a:lnTo>
                  <a:pt x="1494" y="983"/>
                </a:lnTo>
                <a:lnTo>
                  <a:pt x="1494" y="981"/>
                </a:lnTo>
                <a:lnTo>
                  <a:pt x="1496" y="979"/>
                </a:lnTo>
                <a:lnTo>
                  <a:pt x="1492" y="981"/>
                </a:lnTo>
                <a:lnTo>
                  <a:pt x="1490" y="981"/>
                </a:lnTo>
                <a:lnTo>
                  <a:pt x="1488" y="981"/>
                </a:lnTo>
                <a:lnTo>
                  <a:pt x="1490" y="979"/>
                </a:lnTo>
                <a:lnTo>
                  <a:pt x="1490" y="970"/>
                </a:lnTo>
                <a:lnTo>
                  <a:pt x="1488" y="975"/>
                </a:lnTo>
                <a:lnTo>
                  <a:pt x="1488" y="964"/>
                </a:lnTo>
                <a:lnTo>
                  <a:pt x="1486" y="964"/>
                </a:lnTo>
                <a:lnTo>
                  <a:pt x="1488" y="960"/>
                </a:lnTo>
                <a:lnTo>
                  <a:pt x="1492" y="960"/>
                </a:lnTo>
                <a:lnTo>
                  <a:pt x="1494" y="968"/>
                </a:lnTo>
                <a:lnTo>
                  <a:pt x="1499" y="971"/>
                </a:lnTo>
                <a:lnTo>
                  <a:pt x="1503" y="973"/>
                </a:lnTo>
                <a:lnTo>
                  <a:pt x="1505" y="971"/>
                </a:lnTo>
                <a:lnTo>
                  <a:pt x="1507" y="962"/>
                </a:lnTo>
                <a:lnTo>
                  <a:pt x="1459" y="129"/>
                </a:lnTo>
                <a:lnTo>
                  <a:pt x="1488" y="119"/>
                </a:lnTo>
                <a:lnTo>
                  <a:pt x="1488" y="121"/>
                </a:lnTo>
                <a:lnTo>
                  <a:pt x="1490" y="121"/>
                </a:lnTo>
                <a:lnTo>
                  <a:pt x="1488" y="119"/>
                </a:lnTo>
                <a:lnTo>
                  <a:pt x="1459" y="129"/>
                </a:lnTo>
                <a:lnTo>
                  <a:pt x="1432" y="92"/>
                </a:lnTo>
                <a:lnTo>
                  <a:pt x="1430" y="92"/>
                </a:lnTo>
                <a:lnTo>
                  <a:pt x="1428" y="94"/>
                </a:lnTo>
                <a:lnTo>
                  <a:pt x="1430" y="96"/>
                </a:lnTo>
                <a:lnTo>
                  <a:pt x="1430" y="94"/>
                </a:lnTo>
                <a:lnTo>
                  <a:pt x="1432" y="92"/>
                </a:lnTo>
                <a:lnTo>
                  <a:pt x="1459" y="129"/>
                </a:lnTo>
                <a:lnTo>
                  <a:pt x="1553" y="376"/>
                </a:lnTo>
                <a:lnTo>
                  <a:pt x="1546" y="426"/>
                </a:lnTo>
                <a:lnTo>
                  <a:pt x="1544" y="418"/>
                </a:lnTo>
                <a:lnTo>
                  <a:pt x="1544" y="422"/>
                </a:lnTo>
                <a:lnTo>
                  <a:pt x="1544" y="424"/>
                </a:lnTo>
                <a:lnTo>
                  <a:pt x="1544" y="422"/>
                </a:lnTo>
                <a:lnTo>
                  <a:pt x="1544" y="440"/>
                </a:lnTo>
                <a:lnTo>
                  <a:pt x="1546" y="445"/>
                </a:lnTo>
                <a:lnTo>
                  <a:pt x="1546" y="442"/>
                </a:lnTo>
                <a:lnTo>
                  <a:pt x="1546" y="440"/>
                </a:lnTo>
                <a:lnTo>
                  <a:pt x="1546" y="451"/>
                </a:lnTo>
                <a:lnTo>
                  <a:pt x="1547" y="461"/>
                </a:lnTo>
                <a:lnTo>
                  <a:pt x="1547" y="482"/>
                </a:lnTo>
                <a:lnTo>
                  <a:pt x="1547" y="486"/>
                </a:lnTo>
                <a:lnTo>
                  <a:pt x="1549" y="484"/>
                </a:lnTo>
                <a:lnTo>
                  <a:pt x="1549" y="488"/>
                </a:lnTo>
                <a:lnTo>
                  <a:pt x="1549" y="478"/>
                </a:lnTo>
                <a:lnTo>
                  <a:pt x="1551" y="491"/>
                </a:lnTo>
                <a:lnTo>
                  <a:pt x="1553" y="486"/>
                </a:lnTo>
                <a:lnTo>
                  <a:pt x="1553" y="480"/>
                </a:lnTo>
                <a:lnTo>
                  <a:pt x="1553" y="465"/>
                </a:lnTo>
                <a:lnTo>
                  <a:pt x="1551" y="445"/>
                </a:lnTo>
                <a:lnTo>
                  <a:pt x="1546" y="426"/>
                </a:lnTo>
                <a:lnTo>
                  <a:pt x="1555" y="374"/>
                </a:lnTo>
                <a:lnTo>
                  <a:pt x="1553" y="376"/>
                </a:lnTo>
                <a:lnTo>
                  <a:pt x="1459" y="129"/>
                </a:lnTo>
                <a:lnTo>
                  <a:pt x="1609" y="397"/>
                </a:lnTo>
                <a:lnTo>
                  <a:pt x="1609" y="386"/>
                </a:lnTo>
                <a:lnTo>
                  <a:pt x="1609" y="384"/>
                </a:lnTo>
                <a:lnTo>
                  <a:pt x="1605" y="372"/>
                </a:lnTo>
                <a:lnTo>
                  <a:pt x="1605" y="369"/>
                </a:lnTo>
                <a:lnTo>
                  <a:pt x="1603" y="372"/>
                </a:lnTo>
                <a:lnTo>
                  <a:pt x="1603" y="380"/>
                </a:lnTo>
                <a:lnTo>
                  <a:pt x="1605" y="390"/>
                </a:lnTo>
                <a:lnTo>
                  <a:pt x="1611" y="405"/>
                </a:lnTo>
                <a:lnTo>
                  <a:pt x="1609" y="397"/>
                </a:lnTo>
                <a:lnTo>
                  <a:pt x="1459" y="129"/>
                </a:lnTo>
                <a:lnTo>
                  <a:pt x="1618" y="943"/>
                </a:lnTo>
                <a:lnTo>
                  <a:pt x="1620" y="943"/>
                </a:lnTo>
                <a:lnTo>
                  <a:pt x="1624" y="943"/>
                </a:lnTo>
                <a:lnTo>
                  <a:pt x="1613" y="943"/>
                </a:lnTo>
                <a:lnTo>
                  <a:pt x="1618" y="943"/>
                </a:lnTo>
                <a:lnTo>
                  <a:pt x="1459" y="129"/>
                </a:lnTo>
                <a:lnTo>
                  <a:pt x="1551" y="524"/>
                </a:lnTo>
                <a:lnTo>
                  <a:pt x="1553" y="532"/>
                </a:lnTo>
                <a:lnTo>
                  <a:pt x="1553" y="528"/>
                </a:lnTo>
                <a:lnTo>
                  <a:pt x="1551" y="524"/>
                </a:lnTo>
                <a:lnTo>
                  <a:pt x="1459" y="129"/>
                </a:lnTo>
                <a:lnTo>
                  <a:pt x="1474" y="54"/>
                </a:lnTo>
                <a:lnTo>
                  <a:pt x="1473" y="52"/>
                </a:lnTo>
                <a:lnTo>
                  <a:pt x="1473" y="54"/>
                </a:lnTo>
                <a:lnTo>
                  <a:pt x="1474" y="54"/>
                </a:lnTo>
                <a:lnTo>
                  <a:pt x="1459" y="129"/>
                </a:lnTo>
                <a:lnTo>
                  <a:pt x="1419" y="42"/>
                </a:lnTo>
                <a:lnTo>
                  <a:pt x="1419" y="44"/>
                </a:lnTo>
                <a:lnTo>
                  <a:pt x="1421" y="44"/>
                </a:lnTo>
                <a:lnTo>
                  <a:pt x="1421" y="42"/>
                </a:lnTo>
                <a:lnTo>
                  <a:pt x="1419" y="42"/>
                </a:lnTo>
                <a:lnTo>
                  <a:pt x="1459" y="129"/>
                </a:lnTo>
                <a:lnTo>
                  <a:pt x="1417" y="34"/>
                </a:lnTo>
                <a:lnTo>
                  <a:pt x="1419" y="34"/>
                </a:lnTo>
                <a:lnTo>
                  <a:pt x="1421" y="33"/>
                </a:lnTo>
                <a:lnTo>
                  <a:pt x="1421" y="31"/>
                </a:lnTo>
                <a:lnTo>
                  <a:pt x="1421" y="29"/>
                </a:lnTo>
                <a:lnTo>
                  <a:pt x="1421" y="27"/>
                </a:lnTo>
                <a:lnTo>
                  <a:pt x="1419" y="27"/>
                </a:lnTo>
                <a:lnTo>
                  <a:pt x="1419" y="29"/>
                </a:lnTo>
                <a:lnTo>
                  <a:pt x="1417" y="29"/>
                </a:lnTo>
                <a:lnTo>
                  <a:pt x="1417" y="31"/>
                </a:lnTo>
                <a:lnTo>
                  <a:pt x="1417" y="33"/>
                </a:lnTo>
                <a:lnTo>
                  <a:pt x="1417" y="34"/>
                </a:lnTo>
                <a:lnTo>
                  <a:pt x="1459" y="129"/>
                </a:lnTo>
                <a:lnTo>
                  <a:pt x="1413" y="13"/>
                </a:lnTo>
                <a:lnTo>
                  <a:pt x="1415" y="15"/>
                </a:lnTo>
                <a:lnTo>
                  <a:pt x="1415" y="13"/>
                </a:lnTo>
                <a:lnTo>
                  <a:pt x="1417" y="11"/>
                </a:lnTo>
                <a:lnTo>
                  <a:pt x="1417" y="10"/>
                </a:lnTo>
                <a:lnTo>
                  <a:pt x="1417" y="8"/>
                </a:lnTo>
                <a:lnTo>
                  <a:pt x="1415" y="8"/>
                </a:lnTo>
                <a:lnTo>
                  <a:pt x="1415" y="6"/>
                </a:lnTo>
                <a:lnTo>
                  <a:pt x="1415" y="8"/>
                </a:lnTo>
                <a:lnTo>
                  <a:pt x="1415" y="6"/>
                </a:lnTo>
                <a:lnTo>
                  <a:pt x="1415" y="8"/>
                </a:lnTo>
                <a:lnTo>
                  <a:pt x="1413" y="10"/>
                </a:lnTo>
                <a:lnTo>
                  <a:pt x="1413" y="11"/>
                </a:lnTo>
                <a:lnTo>
                  <a:pt x="1413" y="13"/>
                </a:lnTo>
                <a:lnTo>
                  <a:pt x="1459" y="129"/>
                </a:lnTo>
                <a:lnTo>
                  <a:pt x="1426" y="15"/>
                </a:lnTo>
                <a:lnTo>
                  <a:pt x="1426" y="13"/>
                </a:lnTo>
                <a:lnTo>
                  <a:pt x="1426" y="11"/>
                </a:lnTo>
                <a:lnTo>
                  <a:pt x="1426" y="10"/>
                </a:lnTo>
                <a:lnTo>
                  <a:pt x="1425" y="11"/>
                </a:lnTo>
                <a:lnTo>
                  <a:pt x="1425" y="13"/>
                </a:lnTo>
                <a:lnTo>
                  <a:pt x="1425" y="15"/>
                </a:lnTo>
                <a:lnTo>
                  <a:pt x="1426" y="15"/>
                </a:lnTo>
                <a:lnTo>
                  <a:pt x="1459" y="129"/>
                </a:lnTo>
                <a:lnTo>
                  <a:pt x="1428" y="34"/>
                </a:lnTo>
                <a:lnTo>
                  <a:pt x="1428" y="36"/>
                </a:lnTo>
                <a:lnTo>
                  <a:pt x="1430" y="34"/>
                </a:lnTo>
                <a:lnTo>
                  <a:pt x="1430" y="33"/>
                </a:lnTo>
                <a:lnTo>
                  <a:pt x="1428" y="34"/>
                </a:lnTo>
                <a:lnTo>
                  <a:pt x="1459" y="129"/>
                </a:lnTo>
                <a:lnTo>
                  <a:pt x="1459" y="90"/>
                </a:lnTo>
                <a:lnTo>
                  <a:pt x="1459" y="88"/>
                </a:lnTo>
                <a:lnTo>
                  <a:pt x="1457" y="88"/>
                </a:lnTo>
                <a:lnTo>
                  <a:pt x="1459" y="90"/>
                </a:lnTo>
                <a:lnTo>
                  <a:pt x="1459" y="129"/>
                </a:lnTo>
                <a:lnTo>
                  <a:pt x="1480" y="65"/>
                </a:lnTo>
                <a:lnTo>
                  <a:pt x="1478" y="65"/>
                </a:lnTo>
                <a:lnTo>
                  <a:pt x="1478" y="67"/>
                </a:lnTo>
                <a:lnTo>
                  <a:pt x="1480" y="65"/>
                </a:lnTo>
                <a:lnTo>
                  <a:pt x="1459" y="129"/>
                </a:lnTo>
                <a:lnTo>
                  <a:pt x="1505" y="359"/>
                </a:lnTo>
                <a:lnTo>
                  <a:pt x="1503" y="351"/>
                </a:lnTo>
                <a:lnTo>
                  <a:pt x="1503" y="355"/>
                </a:lnTo>
                <a:lnTo>
                  <a:pt x="1505" y="359"/>
                </a:lnTo>
                <a:lnTo>
                  <a:pt x="1459" y="129"/>
                </a:lnTo>
                <a:lnTo>
                  <a:pt x="1434" y="40"/>
                </a:lnTo>
                <a:lnTo>
                  <a:pt x="1436" y="40"/>
                </a:lnTo>
                <a:lnTo>
                  <a:pt x="1436" y="38"/>
                </a:lnTo>
                <a:lnTo>
                  <a:pt x="1438" y="38"/>
                </a:lnTo>
                <a:lnTo>
                  <a:pt x="1436" y="36"/>
                </a:lnTo>
                <a:lnTo>
                  <a:pt x="1438" y="36"/>
                </a:lnTo>
                <a:lnTo>
                  <a:pt x="1438" y="34"/>
                </a:lnTo>
                <a:lnTo>
                  <a:pt x="1436" y="33"/>
                </a:lnTo>
                <a:lnTo>
                  <a:pt x="1438" y="33"/>
                </a:lnTo>
                <a:lnTo>
                  <a:pt x="1436" y="33"/>
                </a:lnTo>
                <a:lnTo>
                  <a:pt x="1434" y="33"/>
                </a:lnTo>
                <a:lnTo>
                  <a:pt x="1434" y="34"/>
                </a:lnTo>
                <a:lnTo>
                  <a:pt x="1432" y="36"/>
                </a:lnTo>
                <a:lnTo>
                  <a:pt x="1432" y="40"/>
                </a:lnTo>
                <a:lnTo>
                  <a:pt x="1434" y="40"/>
                </a:lnTo>
                <a:lnTo>
                  <a:pt x="1459" y="129"/>
                </a:lnTo>
                <a:lnTo>
                  <a:pt x="1440" y="77"/>
                </a:lnTo>
                <a:lnTo>
                  <a:pt x="1442" y="77"/>
                </a:lnTo>
                <a:lnTo>
                  <a:pt x="1442" y="75"/>
                </a:lnTo>
                <a:lnTo>
                  <a:pt x="1442" y="73"/>
                </a:lnTo>
                <a:lnTo>
                  <a:pt x="1440" y="73"/>
                </a:lnTo>
                <a:lnTo>
                  <a:pt x="1440" y="75"/>
                </a:lnTo>
                <a:lnTo>
                  <a:pt x="1440" y="77"/>
                </a:lnTo>
                <a:lnTo>
                  <a:pt x="1459" y="129"/>
                </a:lnTo>
                <a:lnTo>
                  <a:pt x="1448" y="59"/>
                </a:lnTo>
                <a:lnTo>
                  <a:pt x="1450" y="61"/>
                </a:lnTo>
                <a:lnTo>
                  <a:pt x="1451" y="61"/>
                </a:lnTo>
                <a:lnTo>
                  <a:pt x="1451" y="59"/>
                </a:lnTo>
                <a:lnTo>
                  <a:pt x="1451" y="58"/>
                </a:lnTo>
                <a:lnTo>
                  <a:pt x="1450" y="58"/>
                </a:lnTo>
                <a:lnTo>
                  <a:pt x="1448" y="58"/>
                </a:lnTo>
                <a:lnTo>
                  <a:pt x="1448" y="59"/>
                </a:lnTo>
                <a:lnTo>
                  <a:pt x="1459" y="129"/>
                </a:lnTo>
                <a:lnTo>
                  <a:pt x="1438" y="2"/>
                </a:lnTo>
                <a:lnTo>
                  <a:pt x="1436" y="2"/>
                </a:lnTo>
                <a:lnTo>
                  <a:pt x="1436" y="4"/>
                </a:lnTo>
                <a:lnTo>
                  <a:pt x="1438" y="2"/>
                </a:lnTo>
                <a:lnTo>
                  <a:pt x="1459" y="129"/>
                </a:lnTo>
                <a:lnTo>
                  <a:pt x="1442" y="54"/>
                </a:lnTo>
                <a:lnTo>
                  <a:pt x="1444" y="52"/>
                </a:lnTo>
                <a:lnTo>
                  <a:pt x="1444" y="50"/>
                </a:lnTo>
                <a:lnTo>
                  <a:pt x="1442" y="52"/>
                </a:lnTo>
                <a:lnTo>
                  <a:pt x="1442" y="54"/>
                </a:lnTo>
                <a:lnTo>
                  <a:pt x="1459" y="129"/>
                </a:lnTo>
                <a:lnTo>
                  <a:pt x="1544" y="981"/>
                </a:lnTo>
                <a:lnTo>
                  <a:pt x="1544" y="983"/>
                </a:lnTo>
                <a:lnTo>
                  <a:pt x="1546" y="981"/>
                </a:lnTo>
                <a:lnTo>
                  <a:pt x="1544" y="981"/>
                </a:lnTo>
                <a:lnTo>
                  <a:pt x="1459" y="129"/>
                </a:lnTo>
                <a:lnTo>
                  <a:pt x="40" y="461"/>
                </a:lnTo>
                <a:lnTo>
                  <a:pt x="40" y="463"/>
                </a:lnTo>
                <a:lnTo>
                  <a:pt x="42" y="459"/>
                </a:lnTo>
                <a:lnTo>
                  <a:pt x="40" y="461"/>
                </a:lnTo>
                <a:lnTo>
                  <a:pt x="1459" y="129"/>
                </a:lnTo>
                <a:lnTo>
                  <a:pt x="1609" y="369"/>
                </a:lnTo>
                <a:lnTo>
                  <a:pt x="1609" y="347"/>
                </a:lnTo>
                <a:lnTo>
                  <a:pt x="1609" y="349"/>
                </a:lnTo>
                <a:lnTo>
                  <a:pt x="1607" y="342"/>
                </a:lnTo>
                <a:lnTo>
                  <a:pt x="1605" y="336"/>
                </a:lnTo>
                <a:lnTo>
                  <a:pt x="1603" y="332"/>
                </a:lnTo>
                <a:lnTo>
                  <a:pt x="1601" y="332"/>
                </a:lnTo>
                <a:lnTo>
                  <a:pt x="1599" y="336"/>
                </a:lnTo>
                <a:lnTo>
                  <a:pt x="1601" y="353"/>
                </a:lnTo>
                <a:lnTo>
                  <a:pt x="1601" y="359"/>
                </a:lnTo>
                <a:lnTo>
                  <a:pt x="1601" y="346"/>
                </a:lnTo>
                <a:lnTo>
                  <a:pt x="1603" y="342"/>
                </a:lnTo>
                <a:lnTo>
                  <a:pt x="1605" y="347"/>
                </a:lnTo>
                <a:lnTo>
                  <a:pt x="1609" y="369"/>
                </a:lnTo>
                <a:lnTo>
                  <a:pt x="1459" y="129"/>
                </a:lnTo>
                <a:lnTo>
                  <a:pt x="1519" y="449"/>
                </a:lnTo>
                <a:lnTo>
                  <a:pt x="1517" y="407"/>
                </a:lnTo>
                <a:lnTo>
                  <a:pt x="1519" y="442"/>
                </a:lnTo>
                <a:lnTo>
                  <a:pt x="1519" y="449"/>
                </a:lnTo>
                <a:lnTo>
                  <a:pt x="1459" y="129"/>
                </a:lnTo>
                <a:lnTo>
                  <a:pt x="40" y="465"/>
                </a:lnTo>
                <a:lnTo>
                  <a:pt x="38" y="466"/>
                </a:lnTo>
                <a:lnTo>
                  <a:pt x="38" y="470"/>
                </a:lnTo>
                <a:lnTo>
                  <a:pt x="40" y="470"/>
                </a:lnTo>
                <a:lnTo>
                  <a:pt x="42" y="468"/>
                </a:lnTo>
                <a:lnTo>
                  <a:pt x="42" y="465"/>
                </a:lnTo>
                <a:lnTo>
                  <a:pt x="40" y="465"/>
                </a:lnTo>
                <a:lnTo>
                  <a:pt x="1459" y="129"/>
                </a:lnTo>
                <a:lnTo>
                  <a:pt x="1572" y="824"/>
                </a:lnTo>
                <a:lnTo>
                  <a:pt x="1570" y="818"/>
                </a:lnTo>
                <a:lnTo>
                  <a:pt x="1572" y="818"/>
                </a:lnTo>
                <a:lnTo>
                  <a:pt x="1574" y="818"/>
                </a:lnTo>
                <a:lnTo>
                  <a:pt x="1576" y="816"/>
                </a:lnTo>
                <a:lnTo>
                  <a:pt x="1574" y="814"/>
                </a:lnTo>
                <a:lnTo>
                  <a:pt x="1572" y="812"/>
                </a:lnTo>
                <a:lnTo>
                  <a:pt x="1570" y="812"/>
                </a:lnTo>
                <a:lnTo>
                  <a:pt x="1572" y="810"/>
                </a:lnTo>
                <a:lnTo>
                  <a:pt x="1576" y="802"/>
                </a:lnTo>
                <a:lnTo>
                  <a:pt x="1572" y="806"/>
                </a:lnTo>
                <a:lnTo>
                  <a:pt x="1569" y="810"/>
                </a:lnTo>
                <a:lnTo>
                  <a:pt x="1569" y="806"/>
                </a:lnTo>
                <a:lnTo>
                  <a:pt x="1569" y="802"/>
                </a:lnTo>
                <a:lnTo>
                  <a:pt x="1567" y="802"/>
                </a:lnTo>
                <a:lnTo>
                  <a:pt x="1567" y="806"/>
                </a:lnTo>
                <a:lnTo>
                  <a:pt x="1563" y="808"/>
                </a:lnTo>
                <a:lnTo>
                  <a:pt x="1565" y="810"/>
                </a:lnTo>
                <a:lnTo>
                  <a:pt x="1563" y="812"/>
                </a:lnTo>
                <a:lnTo>
                  <a:pt x="1559" y="814"/>
                </a:lnTo>
                <a:lnTo>
                  <a:pt x="1563" y="814"/>
                </a:lnTo>
                <a:lnTo>
                  <a:pt x="1563" y="816"/>
                </a:lnTo>
                <a:lnTo>
                  <a:pt x="1563" y="818"/>
                </a:lnTo>
                <a:lnTo>
                  <a:pt x="1563" y="820"/>
                </a:lnTo>
                <a:lnTo>
                  <a:pt x="1565" y="822"/>
                </a:lnTo>
                <a:lnTo>
                  <a:pt x="1567" y="822"/>
                </a:lnTo>
                <a:lnTo>
                  <a:pt x="1567" y="826"/>
                </a:lnTo>
                <a:lnTo>
                  <a:pt x="1569" y="826"/>
                </a:lnTo>
                <a:lnTo>
                  <a:pt x="1570" y="826"/>
                </a:lnTo>
                <a:lnTo>
                  <a:pt x="1572" y="826"/>
                </a:lnTo>
                <a:lnTo>
                  <a:pt x="1572" y="824"/>
                </a:lnTo>
                <a:lnTo>
                  <a:pt x="1459" y="129"/>
                </a:lnTo>
                <a:lnTo>
                  <a:pt x="1597" y="943"/>
                </a:lnTo>
                <a:lnTo>
                  <a:pt x="1592" y="943"/>
                </a:lnTo>
                <a:lnTo>
                  <a:pt x="1597" y="945"/>
                </a:lnTo>
                <a:lnTo>
                  <a:pt x="1597" y="943"/>
                </a:lnTo>
                <a:lnTo>
                  <a:pt x="1459" y="129"/>
                </a:lnTo>
                <a:lnTo>
                  <a:pt x="33" y="428"/>
                </a:lnTo>
                <a:lnTo>
                  <a:pt x="33" y="420"/>
                </a:lnTo>
                <a:lnTo>
                  <a:pt x="33" y="417"/>
                </a:lnTo>
                <a:lnTo>
                  <a:pt x="31" y="418"/>
                </a:lnTo>
                <a:lnTo>
                  <a:pt x="31" y="420"/>
                </a:lnTo>
                <a:lnTo>
                  <a:pt x="31" y="418"/>
                </a:lnTo>
                <a:lnTo>
                  <a:pt x="31" y="411"/>
                </a:lnTo>
                <a:lnTo>
                  <a:pt x="29" y="424"/>
                </a:lnTo>
                <a:lnTo>
                  <a:pt x="29" y="436"/>
                </a:lnTo>
                <a:lnTo>
                  <a:pt x="31" y="428"/>
                </a:lnTo>
                <a:lnTo>
                  <a:pt x="33" y="428"/>
                </a:lnTo>
                <a:lnTo>
                  <a:pt x="1459" y="129"/>
                </a:lnTo>
                <a:lnTo>
                  <a:pt x="1599" y="941"/>
                </a:lnTo>
                <a:lnTo>
                  <a:pt x="1597" y="943"/>
                </a:lnTo>
                <a:lnTo>
                  <a:pt x="1601" y="941"/>
                </a:lnTo>
                <a:lnTo>
                  <a:pt x="1599" y="941"/>
                </a:lnTo>
                <a:lnTo>
                  <a:pt x="1459" y="129"/>
                </a:lnTo>
                <a:lnTo>
                  <a:pt x="1559" y="793"/>
                </a:lnTo>
                <a:lnTo>
                  <a:pt x="1561" y="793"/>
                </a:lnTo>
                <a:lnTo>
                  <a:pt x="1561" y="795"/>
                </a:lnTo>
                <a:lnTo>
                  <a:pt x="1561" y="797"/>
                </a:lnTo>
                <a:lnTo>
                  <a:pt x="1563" y="799"/>
                </a:lnTo>
                <a:lnTo>
                  <a:pt x="1565" y="799"/>
                </a:lnTo>
                <a:lnTo>
                  <a:pt x="1565" y="797"/>
                </a:lnTo>
                <a:lnTo>
                  <a:pt x="1565" y="795"/>
                </a:lnTo>
                <a:lnTo>
                  <a:pt x="1565" y="793"/>
                </a:lnTo>
                <a:lnTo>
                  <a:pt x="1565" y="791"/>
                </a:lnTo>
                <a:lnTo>
                  <a:pt x="1567" y="789"/>
                </a:lnTo>
                <a:lnTo>
                  <a:pt x="1563" y="791"/>
                </a:lnTo>
                <a:lnTo>
                  <a:pt x="1563" y="789"/>
                </a:lnTo>
                <a:lnTo>
                  <a:pt x="1561" y="789"/>
                </a:lnTo>
                <a:lnTo>
                  <a:pt x="1561" y="791"/>
                </a:lnTo>
                <a:lnTo>
                  <a:pt x="1561" y="793"/>
                </a:lnTo>
                <a:lnTo>
                  <a:pt x="1559" y="793"/>
                </a:lnTo>
                <a:lnTo>
                  <a:pt x="1459" y="129"/>
                </a:lnTo>
                <a:lnTo>
                  <a:pt x="1567" y="849"/>
                </a:lnTo>
                <a:lnTo>
                  <a:pt x="1567" y="847"/>
                </a:lnTo>
                <a:lnTo>
                  <a:pt x="1565" y="849"/>
                </a:lnTo>
                <a:lnTo>
                  <a:pt x="1565" y="862"/>
                </a:lnTo>
                <a:lnTo>
                  <a:pt x="1561" y="889"/>
                </a:lnTo>
                <a:lnTo>
                  <a:pt x="1561" y="893"/>
                </a:lnTo>
                <a:lnTo>
                  <a:pt x="1563" y="891"/>
                </a:lnTo>
                <a:lnTo>
                  <a:pt x="1567" y="883"/>
                </a:lnTo>
                <a:lnTo>
                  <a:pt x="1569" y="881"/>
                </a:lnTo>
                <a:lnTo>
                  <a:pt x="1569" y="879"/>
                </a:lnTo>
                <a:lnTo>
                  <a:pt x="1567" y="872"/>
                </a:lnTo>
                <a:lnTo>
                  <a:pt x="1567" y="862"/>
                </a:lnTo>
                <a:lnTo>
                  <a:pt x="1567" y="849"/>
                </a:lnTo>
                <a:lnTo>
                  <a:pt x="1459" y="129"/>
                </a:lnTo>
                <a:lnTo>
                  <a:pt x="1547" y="1129"/>
                </a:lnTo>
                <a:lnTo>
                  <a:pt x="1547" y="1131"/>
                </a:lnTo>
                <a:lnTo>
                  <a:pt x="1549" y="1129"/>
                </a:lnTo>
                <a:lnTo>
                  <a:pt x="1547" y="1129"/>
                </a:lnTo>
                <a:lnTo>
                  <a:pt x="1459" y="129"/>
                </a:lnTo>
                <a:lnTo>
                  <a:pt x="11" y="461"/>
                </a:lnTo>
                <a:lnTo>
                  <a:pt x="13" y="445"/>
                </a:lnTo>
                <a:lnTo>
                  <a:pt x="10" y="461"/>
                </a:lnTo>
                <a:lnTo>
                  <a:pt x="10" y="470"/>
                </a:lnTo>
                <a:lnTo>
                  <a:pt x="11" y="470"/>
                </a:lnTo>
                <a:lnTo>
                  <a:pt x="11" y="461"/>
                </a:lnTo>
                <a:lnTo>
                  <a:pt x="1459" y="129"/>
                </a:lnTo>
                <a:lnTo>
                  <a:pt x="2" y="626"/>
                </a:lnTo>
                <a:lnTo>
                  <a:pt x="0" y="618"/>
                </a:lnTo>
                <a:lnTo>
                  <a:pt x="0" y="628"/>
                </a:lnTo>
                <a:lnTo>
                  <a:pt x="2" y="628"/>
                </a:lnTo>
                <a:lnTo>
                  <a:pt x="2" y="626"/>
                </a:lnTo>
                <a:lnTo>
                  <a:pt x="1459" y="129"/>
                </a:lnTo>
                <a:lnTo>
                  <a:pt x="1572" y="862"/>
                </a:lnTo>
                <a:lnTo>
                  <a:pt x="1574" y="862"/>
                </a:lnTo>
                <a:lnTo>
                  <a:pt x="1576" y="862"/>
                </a:lnTo>
                <a:lnTo>
                  <a:pt x="1578" y="858"/>
                </a:lnTo>
                <a:lnTo>
                  <a:pt x="1574" y="850"/>
                </a:lnTo>
                <a:lnTo>
                  <a:pt x="1572" y="850"/>
                </a:lnTo>
                <a:lnTo>
                  <a:pt x="1572" y="852"/>
                </a:lnTo>
                <a:lnTo>
                  <a:pt x="1570" y="856"/>
                </a:lnTo>
                <a:lnTo>
                  <a:pt x="1570" y="862"/>
                </a:lnTo>
                <a:lnTo>
                  <a:pt x="1572" y="862"/>
                </a:lnTo>
                <a:lnTo>
                  <a:pt x="1459" y="129"/>
                </a:lnTo>
                <a:lnTo>
                  <a:pt x="1570" y="693"/>
                </a:lnTo>
                <a:lnTo>
                  <a:pt x="1570" y="691"/>
                </a:lnTo>
                <a:lnTo>
                  <a:pt x="1569" y="691"/>
                </a:lnTo>
                <a:lnTo>
                  <a:pt x="1567" y="699"/>
                </a:lnTo>
                <a:lnTo>
                  <a:pt x="1569" y="701"/>
                </a:lnTo>
                <a:lnTo>
                  <a:pt x="1572" y="705"/>
                </a:lnTo>
                <a:lnTo>
                  <a:pt x="1572" y="703"/>
                </a:lnTo>
                <a:lnTo>
                  <a:pt x="1570" y="699"/>
                </a:lnTo>
                <a:lnTo>
                  <a:pt x="1569" y="695"/>
                </a:lnTo>
                <a:lnTo>
                  <a:pt x="1570" y="693"/>
                </a:lnTo>
                <a:lnTo>
                  <a:pt x="1459" y="129"/>
                </a:lnTo>
                <a:lnTo>
                  <a:pt x="1565" y="1137"/>
                </a:lnTo>
                <a:lnTo>
                  <a:pt x="1567" y="1133"/>
                </a:lnTo>
                <a:lnTo>
                  <a:pt x="1565" y="1135"/>
                </a:lnTo>
                <a:lnTo>
                  <a:pt x="1565" y="1137"/>
                </a:lnTo>
                <a:lnTo>
                  <a:pt x="1459" y="129"/>
                </a:lnTo>
                <a:close/>
              </a:path>
            </a:pathLst>
          </a:custGeom>
          <a:solidFill>
            <a:schemeClr val="bg2">
              <a:tint val="9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effectLst>
                <a:outerShdw blurRad="50800" dist="50800" dir="5400000" algn="tl" rotWithShape="0">
                  <a:srgbClr val="000000">
                    <a:alpha val="30000"/>
                  </a:srgbClr>
                </a:outerShdw>
              </a:effectLst>
            </a:endParaRPr>
          </a:p>
        </p:txBody>
      </p:sp>
      <p:sp>
        <p:nvSpPr>
          <p:cNvPr id="25" name="タイトル プレースホルダ 24"/>
          <p:cNvSpPr>
            <a:spLocks noGrp="1"/>
          </p:cNvSpPr>
          <p:nvPr>
            <p:ph type="title"/>
          </p:nvPr>
        </p:nvSpPr>
        <p:spPr>
          <a:xfrm>
            <a:off x="457200" y="274638"/>
            <a:ext cx="8229600" cy="1143000"/>
          </a:xfrm>
          <a:prstGeom prst="rect">
            <a:avLst/>
          </a:prstGeom>
        </p:spPr>
        <p:txBody>
          <a:bodyPr vert="horz" rtlCol="0" anchor="ctr">
            <a:normAutofit/>
          </a:body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0" y="1500174"/>
            <a:ext cx="8229600" cy="4525963"/>
          </a:xfrm>
          <a:prstGeom prst="rect">
            <a:avLst/>
          </a:prstGeom>
        </p:spPr>
        <p:txBody>
          <a:bodyPr vert="horz" rtlCol="0">
            <a:normAutofit/>
          </a:bodyPr>
          <a:lstStyle/>
          <a:p>
            <a:pPr lvl="0" eaLnBrk="1" latinLnBrk="0" hangingPunct="1"/>
            <a:r>
              <a:rPr kumimoji="0" lang="ja-JP" altLang="en-US"/>
              <a:t>マスタ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7" name="日付プレースホルダ 16"/>
          <p:cNvSpPr>
            <a:spLocks noGrp="1"/>
          </p:cNvSpPr>
          <p:nvPr>
            <p:ph type="dt" sz="half" idx="2"/>
          </p:nvPr>
        </p:nvSpPr>
        <p:spPr>
          <a:xfrm>
            <a:off x="457200" y="6356350"/>
            <a:ext cx="2133600" cy="365125"/>
          </a:xfrm>
          <a:prstGeom prst="rect">
            <a:avLst/>
          </a:prstGeom>
        </p:spPr>
        <p:txBody>
          <a:bodyPr vert="horz" rtlCol="0" anchor="ctr"/>
          <a:lstStyle>
            <a:lvl1pPr algn="ctr" eaLnBrk="1" latinLnBrk="0" hangingPunct="1">
              <a:defRPr kumimoji="0" sz="1200">
                <a:solidFill>
                  <a:schemeClr val="tx2"/>
                </a:solidFill>
              </a:defRPr>
            </a:lvl1pPr>
          </a:lstStyle>
          <a:p>
            <a:fld id="{BF3E0B89-56B3-44AD-853C-FA3B230EFEEF}" type="datetimeFigureOut">
              <a:rPr kumimoji="1" lang="ja-JP" altLang="en-US" smtClean="0"/>
              <a:pPr/>
              <a:t>2023/10/17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chemeClr val="tx2"/>
                </a:solidFill>
              </a:defRPr>
            </a:lvl1pPr>
          </a:lstStyle>
          <a:p>
            <a:endParaRPr kumimoji="1" lang="ja-JP" altLang="en-US"/>
          </a:p>
        </p:txBody>
      </p:sp>
      <p:sp>
        <p:nvSpPr>
          <p:cNvPr id="12" name="スライド番号プレースホルダ 11"/>
          <p:cNvSpPr>
            <a:spLocks noGrp="1"/>
          </p:cNvSpPr>
          <p:nvPr>
            <p:ph type="sldNum" sz="quarter" idx="4"/>
          </p:nvPr>
        </p:nvSpPr>
        <p:spPr>
          <a:xfrm>
            <a:off x="6553200" y="6356350"/>
            <a:ext cx="2133600" cy="365125"/>
          </a:xfrm>
          <a:prstGeom prst="rect">
            <a:avLst/>
          </a:prstGeom>
        </p:spPr>
        <p:txBody>
          <a:bodyPr vert="horz" rtlCol="0" anchor="ctr"/>
          <a:lstStyle>
            <a:lvl1pPr algn="ctr" eaLnBrk="1" latinLnBrk="0" hangingPunct="1">
              <a:defRPr kumimoji="0" sz="1200">
                <a:solidFill>
                  <a:schemeClr val="tx2"/>
                </a:solidFill>
              </a:defRPr>
            </a:lvl1pPr>
          </a:lstStyle>
          <a:p>
            <a:fld id="{1BE8A217-A463-4FBC-AFA1-54195AE4C3A0}"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1" latinLnBrk="0" hangingPunct="1">
        <a:spcBef>
          <a:spcPct val="0"/>
        </a:spcBef>
        <a:buNone/>
        <a:defRPr kumimoji="1" sz="4400" baseline="0">
          <a:gradFill flip="none" rotWithShape="1">
            <a:gsLst>
              <a:gs pos="60000">
                <a:schemeClr val="tx2"/>
              </a:gs>
              <a:gs pos="100000">
                <a:schemeClr val="tx2">
                  <a:tint val="20000"/>
                </a:schemeClr>
              </a:gs>
            </a:gsLst>
            <a:lin ang="5400000" scaled="1"/>
            <a:tileRect/>
          </a:gradFill>
          <a:effectLst>
            <a:outerShdw blurRad="127000" algn="tl" rotWithShape="0">
              <a:schemeClr val="bg1">
                <a:alpha val="90000"/>
              </a:schemeClr>
            </a:outerShdw>
          </a:effectLst>
          <a:latin typeface="+mj-lt"/>
          <a:ea typeface="+mj-ea"/>
          <a:cs typeface="+mj-cs"/>
        </a:defRPr>
      </a:lvl1pPr>
    </p:titleStyle>
    <p:bodyStyle>
      <a:lvl1pPr marL="342900" indent="-342900" algn="l" rtl="0" eaLnBrk="1" latinLnBrk="0" hangingPunct="1">
        <a:spcBef>
          <a:spcPct val="20000"/>
        </a:spcBef>
        <a:buClr>
          <a:schemeClr val="accent1">
            <a:shade val="75000"/>
          </a:schemeClr>
        </a:buClr>
        <a:buSzPct val="60000"/>
        <a:buFont typeface="Wingdings"/>
        <a:buChar char="u"/>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tx2">
            <a:tint val="75000"/>
          </a:schemeClr>
        </a:buClr>
        <a:buSzPct val="55000"/>
        <a:buFont typeface="Wingdings"/>
        <a:buChar char="u"/>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shade val="75000"/>
          </a:schemeClr>
        </a:buClr>
        <a:buSzPct val="55000"/>
        <a:buFont typeface="Wingdings"/>
        <a:buChar char="u"/>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2">
            <a:shade val="75000"/>
          </a:schemeClr>
        </a:buClr>
        <a:buSzPct val="50000"/>
        <a:buFont typeface="Wingdings"/>
        <a:buChar char="u"/>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5">
            <a:shade val="75000"/>
          </a:schemeClr>
        </a:buClr>
        <a:buSzPct val="45000"/>
        <a:buFont typeface="Wingdings"/>
        <a:buChar char="u"/>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accent6">
            <a:shade val="75000"/>
          </a:schemeClr>
        </a:buClr>
        <a:buSzPct val="60000"/>
        <a:buFont typeface="Wingdings"/>
        <a:buChar char="u"/>
        <a:defRPr kumimoji="1" sz="2000">
          <a:solidFill>
            <a:schemeClr val="tx2"/>
          </a:solidFill>
          <a:latin typeface="+mn-lt"/>
          <a:ea typeface="+mn-ea"/>
          <a:cs typeface="+mn-cs"/>
        </a:defRPr>
      </a:lvl6pPr>
      <a:lvl7pPr marL="2971800" indent="-228600" algn="l" rtl="0" eaLnBrk="1" latinLnBrk="0" hangingPunct="1">
        <a:spcBef>
          <a:spcPct val="20000"/>
        </a:spcBef>
        <a:buClr>
          <a:schemeClr val="accent1"/>
        </a:buClr>
        <a:buSzPct val="50000"/>
        <a:buFont typeface="Wingdings"/>
        <a:buChar char="u"/>
        <a:defRPr kumimoji="1" sz="2000">
          <a:solidFill>
            <a:schemeClr val="tx2"/>
          </a:solidFill>
          <a:latin typeface="+mn-lt"/>
          <a:ea typeface="+mn-ea"/>
          <a:cs typeface="+mn-cs"/>
        </a:defRPr>
      </a:lvl7pPr>
      <a:lvl8pPr marL="3429000" indent="-228600" algn="l" rtl="0" eaLnBrk="1" latinLnBrk="0" hangingPunct="1">
        <a:spcBef>
          <a:spcPct val="20000"/>
        </a:spcBef>
        <a:buClr>
          <a:schemeClr val="tx2">
            <a:tint val="50000"/>
          </a:schemeClr>
        </a:buClr>
        <a:buSzPct val="50000"/>
        <a:buFont typeface="Wingdings"/>
        <a:buChar char="u"/>
        <a:defRPr kumimoji="1" sz="2000">
          <a:solidFill>
            <a:schemeClr val="tx2"/>
          </a:solidFill>
          <a:latin typeface="+mn-lt"/>
          <a:ea typeface="+mn-ea"/>
          <a:cs typeface="+mn-cs"/>
        </a:defRPr>
      </a:lvl8pPr>
      <a:lvl9pPr marL="3886200" indent="-228600" algn="l" rtl="0" eaLnBrk="1" latinLnBrk="0" hangingPunct="1">
        <a:spcBef>
          <a:spcPct val="20000"/>
        </a:spcBef>
        <a:buClr>
          <a:schemeClr val="accent4"/>
        </a:buClr>
        <a:buSzPct val="50000"/>
        <a:buFont typeface="Wingdings"/>
        <a:buChar char="u"/>
        <a:defRPr kumimoji="1" sz="2000">
          <a:solidFill>
            <a:schemeClr val="tx2"/>
          </a:solidFill>
          <a:latin typeface="+mn-lt"/>
          <a:ea typeface="+mn-ea"/>
          <a:cs typeface="+mn-cs"/>
        </a:defRPr>
      </a:lvl9pPr>
    </p:bodyStyle>
    <p:otherStyle>
      <a:lvl1pPr marL="0" algn="l" rtl="0" eaLnBrk="1" latinLnBrk="0" hangingPunct="1">
        <a:defRPr kumimoji="1">
          <a:solidFill>
            <a:schemeClr val="tx1"/>
          </a:solidFill>
          <a:latin typeface="+mn-lt"/>
          <a:ea typeface="+mn-ea"/>
          <a:cs typeface="+mn-cs"/>
        </a:defRPr>
      </a:lvl1pPr>
      <a:lvl2pPr marL="457200" algn="l" rtl="0" eaLnBrk="1" latinLnBrk="0" hangingPunct="1">
        <a:defRPr kumimoji="1">
          <a:solidFill>
            <a:schemeClr val="tx1"/>
          </a:solidFill>
          <a:latin typeface="+mn-lt"/>
          <a:ea typeface="+mn-ea"/>
          <a:cs typeface="+mn-cs"/>
        </a:defRPr>
      </a:lvl2pPr>
      <a:lvl3pPr marL="914400" algn="l" rtl="0" eaLnBrk="1" latinLnBrk="0" hangingPunct="1">
        <a:defRPr kumimoji="1">
          <a:solidFill>
            <a:schemeClr val="tx1"/>
          </a:solidFill>
          <a:latin typeface="+mn-lt"/>
          <a:ea typeface="+mn-ea"/>
          <a:cs typeface="+mn-cs"/>
        </a:defRPr>
      </a:lvl3pPr>
      <a:lvl4pPr marL="1371600" algn="l" rtl="0" eaLnBrk="1" latinLnBrk="0" hangingPunct="1">
        <a:defRPr kumimoji="1">
          <a:solidFill>
            <a:schemeClr val="tx1"/>
          </a:solidFill>
          <a:latin typeface="+mn-lt"/>
          <a:ea typeface="+mn-ea"/>
          <a:cs typeface="+mn-cs"/>
        </a:defRPr>
      </a:lvl4pPr>
      <a:lvl5pPr marL="1828800" algn="l" rtl="0" eaLnBrk="1" latinLnBrk="0" hangingPunct="1">
        <a:defRPr kumimoji="1">
          <a:solidFill>
            <a:schemeClr val="tx1"/>
          </a:solidFill>
          <a:latin typeface="+mn-lt"/>
          <a:ea typeface="+mn-ea"/>
          <a:cs typeface="+mn-cs"/>
        </a:defRPr>
      </a:lvl5pPr>
      <a:lvl6pPr marL="2286000" algn="l" rtl="0" eaLnBrk="1" latinLnBrk="0" hangingPunct="1">
        <a:defRPr kumimoji="1">
          <a:solidFill>
            <a:schemeClr val="tx1"/>
          </a:solidFill>
          <a:latin typeface="+mn-lt"/>
          <a:ea typeface="+mn-ea"/>
          <a:cs typeface="+mn-cs"/>
        </a:defRPr>
      </a:lvl6pPr>
      <a:lvl7pPr marL="2743200" algn="l" rtl="0" eaLnBrk="1" latinLnBrk="0" hangingPunct="1">
        <a:defRPr kumimoji="1">
          <a:solidFill>
            <a:schemeClr val="tx1"/>
          </a:solidFill>
          <a:latin typeface="+mn-lt"/>
          <a:ea typeface="+mn-ea"/>
          <a:cs typeface="+mn-cs"/>
        </a:defRPr>
      </a:lvl7pPr>
      <a:lvl8pPr marL="3200400" algn="l" rtl="0" eaLnBrk="1" latinLnBrk="0" hangingPunct="1">
        <a:defRPr kumimoji="1">
          <a:solidFill>
            <a:schemeClr val="tx1"/>
          </a:solidFill>
          <a:latin typeface="+mn-lt"/>
          <a:ea typeface="+mn-ea"/>
          <a:cs typeface="+mn-cs"/>
        </a:defRPr>
      </a:lvl8pPr>
      <a:lvl9pPr marL="3657600" algn="l" rtl="0" eaLnBrk="1" latinLnBrk="0" hangingPunct="1">
        <a:defRPr kumimoji="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85720" y="2500306"/>
            <a:ext cx="6230496" cy="1512888"/>
          </a:xfrm>
        </p:spPr>
        <p:txBody>
          <a:bodyPr>
            <a:normAutofit fontScale="90000"/>
          </a:bodyPr>
          <a:lstStyle/>
          <a:p>
            <a:r>
              <a:rPr kumimoji="1" lang="ja-JP" altLang="en-US" sz="6000" dirty="0"/>
              <a:t>シャボン膜が</a:t>
            </a:r>
            <a:br>
              <a:rPr kumimoji="1" lang="en-US" altLang="ja-JP" sz="6000" dirty="0"/>
            </a:br>
            <a:r>
              <a:rPr kumimoji="1" lang="ja-JP" altLang="en-US" sz="6000" dirty="0"/>
              <a:t>おしえてくれるもの</a:t>
            </a:r>
          </a:p>
        </p:txBody>
      </p:sp>
      <p:sp>
        <p:nvSpPr>
          <p:cNvPr id="3" name="サブタイトル 2"/>
          <p:cNvSpPr>
            <a:spLocks noGrp="1"/>
          </p:cNvSpPr>
          <p:nvPr>
            <p:ph type="subTitle" idx="1"/>
          </p:nvPr>
        </p:nvSpPr>
        <p:spPr>
          <a:xfrm>
            <a:off x="300030" y="4314828"/>
            <a:ext cx="7152290" cy="1185874"/>
          </a:xfrm>
        </p:spPr>
        <p:txBody>
          <a:bodyPr>
            <a:normAutofit fontScale="92500"/>
          </a:bodyPr>
          <a:lstStyle/>
          <a:p>
            <a:r>
              <a:rPr kumimoji="1" lang="ja-JP" altLang="en-US" sz="4400" b="1" dirty="0">
                <a:latin typeface="恋文ペン字" pitchFamily="1" charset="-128"/>
                <a:ea typeface="恋文ペン字" pitchFamily="1" charset="-128"/>
              </a:rPr>
              <a:t>～</a:t>
            </a:r>
            <a:r>
              <a:rPr lang="ja-JP" altLang="en-US" sz="4400" b="1" dirty="0">
                <a:latin typeface="恋文ペン字" pitchFamily="1" charset="-128"/>
                <a:ea typeface="恋文ペン字" pitchFamily="1" charset="-128"/>
              </a:rPr>
              <a:t>シャボン膜にひそむ数学～</a:t>
            </a:r>
            <a:endParaRPr kumimoji="1" lang="ja-JP" altLang="en-US" sz="4400" b="1" dirty="0">
              <a:latin typeface="恋文ペン字" pitchFamily="1" charset="-128"/>
              <a:ea typeface="恋文ペン字" pitchFamily="1"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5D700630-F8DF-8FF4-9820-826C10BE5B5A}"/>
              </a:ext>
            </a:extLst>
          </p:cNvPr>
          <p:cNvPicPr>
            <a:picLocks noChangeAspect="1"/>
          </p:cNvPicPr>
          <p:nvPr/>
        </p:nvPicPr>
        <p:blipFill>
          <a:blip r:embed="rId2"/>
          <a:stretch>
            <a:fillRect/>
          </a:stretch>
        </p:blipFill>
        <p:spPr>
          <a:xfrm>
            <a:off x="2771800" y="3591232"/>
            <a:ext cx="3248478" cy="3200847"/>
          </a:xfrm>
          <a:prstGeom prst="rect">
            <a:avLst/>
          </a:prstGeom>
        </p:spPr>
      </p:pic>
      <p:sp>
        <p:nvSpPr>
          <p:cNvPr id="2" name="タイトル 1">
            <a:extLst>
              <a:ext uri="{FF2B5EF4-FFF2-40B4-BE49-F238E27FC236}">
                <a16:creationId xmlns:a16="http://schemas.microsoft.com/office/drawing/2014/main" id="{A9E176C9-5299-1748-D04B-A0E9059D70B7}"/>
              </a:ext>
            </a:extLst>
          </p:cNvPr>
          <p:cNvSpPr>
            <a:spLocks noGrp="1"/>
          </p:cNvSpPr>
          <p:nvPr>
            <p:ph type="title"/>
          </p:nvPr>
        </p:nvSpPr>
        <p:spPr/>
        <p:txBody>
          <a:bodyPr/>
          <a:lstStyle/>
          <a:p>
            <a:r>
              <a:rPr kumimoji="1" lang="ja-JP" altLang="en-US" dirty="0"/>
              <a:t>代表的なシュタイナー木</a:t>
            </a:r>
          </a:p>
        </p:txBody>
      </p:sp>
      <p:pic>
        <p:nvPicPr>
          <p:cNvPr id="5" name="図 4">
            <a:extLst>
              <a:ext uri="{FF2B5EF4-FFF2-40B4-BE49-F238E27FC236}">
                <a16:creationId xmlns:a16="http://schemas.microsoft.com/office/drawing/2014/main" id="{64FE489B-74B2-5F38-4158-EFD2AA08B4FD}"/>
              </a:ext>
            </a:extLst>
          </p:cNvPr>
          <p:cNvPicPr>
            <a:picLocks noChangeAspect="1"/>
          </p:cNvPicPr>
          <p:nvPr/>
        </p:nvPicPr>
        <p:blipFill>
          <a:blip r:embed="rId3"/>
          <a:stretch>
            <a:fillRect/>
          </a:stretch>
        </p:blipFill>
        <p:spPr>
          <a:xfrm>
            <a:off x="105278" y="1417638"/>
            <a:ext cx="3105583" cy="2905530"/>
          </a:xfrm>
          <a:prstGeom prst="rect">
            <a:avLst/>
          </a:prstGeom>
        </p:spPr>
      </p:pic>
      <p:pic>
        <p:nvPicPr>
          <p:cNvPr id="7" name="図 6">
            <a:extLst>
              <a:ext uri="{FF2B5EF4-FFF2-40B4-BE49-F238E27FC236}">
                <a16:creationId xmlns:a16="http://schemas.microsoft.com/office/drawing/2014/main" id="{FF360C38-7A12-C030-5F7D-EC582D746786}"/>
              </a:ext>
            </a:extLst>
          </p:cNvPr>
          <p:cNvPicPr>
            <a:picLocks noChangeAspect="1"/>
          </p:cNvPicPr>
          <p:nvPr/>
        </p:nvPicPr>
        <p:blipFill>
          <a:blip r:embed="rId4"/>
          <a:stretch>
            <a:fillRect/>
          </a:stretch>
        </p:blipFill>
        <p:spPr>
          <a:xfrm>
            <a:off x="5552638" y="1666344"/>
            <a:ext cx="3134162" cy="2686425"/>
          </a:xfrm>
          <a:prstGeom prst="rect">
            <a:avLst/>
          </a:prstGeom>
        </p:spPr>
      </p:pic>
    </p:spTree>
    <p:extLst>
      <p:ext uri="{BB962C8B-B14F-4D97-AF65-F5344CB8AC3E}">
        <p14:creationId xmlns:p14="http://schemas.microsoft.com/office/powerpoint/2010/main" val="1293848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06F41DC-5152-4C25-B363-C5454A49A63E}"/>
              </a:ext>
            </a:extLst>
          </p:cNvPr>
          <p:cNvSpPr/>
          <p:nvPr/>
        </p:nvSpPr>
        <p:spPr>
          <a:xfrm>
            <a:off x="385664" y="339160"/>
            <a:ext cx="8506816" cy="65026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5EB60C6-CD6B-47F2-9DF0-6C2236D98136}"/>
              </a:ext>
            </a:extLst>
          </p:cNvPr>
          <p:cNvSpPr txBox="1"/>
          <p:nvPr/>
        </p:nvSpPr>
        <p:spPr>
          <a:xfrm>
            <a:off x="385664" y="339160"/>
            <a:ext cx="4608512" cy="3108543"/>
          </a:xfrm>
          <a:prstGeom prst="rect">
            <a:avLst/>
          </a:prstGeom>
          <a:noFill/>
        </p:spPr>
        <p:txBody>
          <a:bodyPr wrap="square" rtlCol="0">
            <a:spAutoFit/>
          </a:bodyPr>
          <a:lstStyle/>
          <a:p>
            <a:r>
              <a:rPr lang="ja-JP" altLang="en-US" sz="3600" b="1" dirty="0">
                <a:effectLst/>
                <a:ea typeface="HGS明朝E" panose="02020900000000000000" pitchFamily="18" charset="-128"/>
                <a:cs typeface="Times New Roman" panose="02020603050405020304" pitchFamily="18" charset="0"/>
              </a:rPr>
              <a:t>シュタイナー木問題</a:t>
            </a:r>
            <a:r>
              <a:rPr kumimoji="1" lang="ja-JP" altLang="en-US" sz="3200" dirty="0">
                <a:latin typeface="BIZ UDゴシック" panose="020B0400000000000000" pitchFamily="49" charset="-128"/>
                <a:ea typeface="BIZ UDゴシック" panose="020B0400000000000000" pitchFamily="49" charset="-128"/>
              </a:rPr>
              <a:t>グラフ理論の中で、いくつかの点を連結させるときに使う線分の長さの和が最小になるような方法を求める問題</a:t>
            </a:r>
          </a:p>
        </p:txBody>
      </p:sp>
      <p:sp>
        <p:nvSpPr>
          <p:cNvPr id="7" name="テキスト ボックス 6">
            <a:extLst>
              <a:ext uri="{FF2B5EF4-FFF2-40B4-BE49-F238E27FC236}">
                <a16:creationId xmlns:a16="http://schemas.microsoft.com/office/drawing/2014/main" id="{E2147DC9-ED78-4681-AA8E-E462BD0C9E25}"/>
              </a:ext>
            </a:extLst>
          </p:cNvPr>
          <p:cNvSpPr txBox="1"/>
          <p:nvPr/>
        </p:nvSpPr>
        <p:spPr>
          <a:xfrm>
            <a:off x="1259632" y="5085184"/>
            <a:ext cx="3600400" cy="1440160"/>
          </a:xfrm>
          <a:prstGeom prst="rect">
            <a:avLst/>
          </a:prstGeom>
          <a:noFill/>
        </p:spPr>
        <p:txBody>
          <a:bodyPr wrap="square" rtlCol="0">
            <a:spAutoFit/>
          </a:bodyPr>
          <a:lstStyle/>
          <a:p>
            <a:endParaRPr kumimoji="1" lang="ja-JP" altLang="en-US" dirty="0"/>
          </a:p>
        </p:txBody>
      </p:sp>
      <p:pic>
        <p:nvPicPr>
          <p:cNvPr id="1026" name="Picture 2">
            <a:extLst>
              <a:ext uri="{FF2B5EF4-FFF2-40B4-BE49-F238E27FC236}">
                <a16:creationId xmlns:a16="http://schemas.microsoft.com/office/drawing/2014/main" id="{0318F4F7-7122-4A51-9A4F-BB40EB5E02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175641">
            <a:off x="3055327" y="3617118"/>
            <a:ext cx="360040" cy="20608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09FAEB6-719A-4AB8-A427-32106757A5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522" y="3646137"/>
            <a:ext cx="1684398"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9985CA9-7E6C-49AA-8409-7DF07760E3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81452">
            <a:off x="3715845" y="4675488"/>
            <a:ext cx="374313" cy="1860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FFBCB5D4-9C75-4E0F-8432-D9ABBA8A6D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81452">
            <a:off x="5693441" y="2148238"/>
            <a:ext cx="374313" cy="28481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CF5E075A-CDB7-489A-B92C-C44457E5D7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707137">
            <a:off x="5909163" y="4051035"/>
            <a:ext cx="374313" cy="19625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1097037-A3DE-4C92-A100-BDECEAE6DD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762554">
            <a:off x="4681886" y="4099629"/>
            <a:ext cx="374313" cy="13381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DD559BA-B8EC-4101-AE68-92EBA064D9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9849" y="4060061"/>
            <a:ext cx="2003698" cy="17886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AFFFB75-0746-428D-8AEB-AA45D058084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86236" y="1153761"/>
            <a:ext cx="2022761" cy="15524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F22F8F5-D1A7-49AB-95D6-C9D33202909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31272" y="5544676"/>
            <a:ext cx="1649760" cy="1297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869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13D781BA-6135-B6E0-EFA6-512B89CEBE07}"/>
              </a:ext>
            </a:extLst>
          </p:cNvPr>
          <p:cNvPicPr>
            <a:picLocks noGrp="1" noChangeAspect="1"/>
          </p:cNvPicPr>
          <p:nvPr>
            <p:ph idx="1"/>
          </p:nvPr>
        </p:nvPicPr>
        <p:blipFill>
          <a:blip r:embed="rId2"/>
          <a:stretch>
            <a:fillRect/>
          </a:stretch>
        </p:blipFill>
        <p:spPr>
          <a:xfrm>
            <a:off x="375321" y="2831218"/>
            <a:ext cx="4186808" cy="3622118"/>
          </a:xfrm>
        </p:spPr>
      </p:pic>
      <p:pic>
        <p:nvPicPr>
          <p:cNvPr id="7" name="図 6">
            <a:extLst>
              <a:ext uri="{FF2B5EF4-FFF2-40B4-BE49-F238E27FC236}">
                <a16:creationId xmlns:a16="http://schemas.microsoft.com/office/drawing/2014/main" id="{8A3DCEE5-F569-02E2-6BAE-0BEBF1618CEE}"/>
              </a:ext>
            </a:extLst>
          </p:cNvPr>
          <p:cNvPicPr>
            <a:picLocks noChangeAspect="1"/>
          </p:cNvPicPr>
          <p:nvPr/>
        </p:nvPicPr>
        <p:blipFill>
          <a:blip r:embed="rId3"/>
          <a:stretch>
            <a:fillRect/>
          </a:stretch>
        </p:blipFill>
        <p:spPr>
          <a:xfrm>
            <a:off x="4369970" y="188640"/>
            <a:ext cx="4411535" cy="3417434"/>
          </a:xfrm>
          <a:prstGeom prst="rect">
            <a:avLst/>
          </a:prstGeom>
        </p:spPr>
      </p:pic>
    </p:spTree>
    <p:extLst>
      <p:ext uri="{BB962C8B-B14F-4D97-AF65-F5344CB8AC3E}">
        <p14:creationId xmlns:p14="http://schemas.microsoft.com/office/powerpoint/2010/main" val="35517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5F2FBBD-178F-4F0B-A71E-37418884CE45}"/>
              </a:ext>
            </a:extLst>
          </p:cNvPr>
          <p:cNvPicPr>
            <a:picLocks noChangeAspect="1"/>
          </p:cNvPicPr>
          <p:nvPr/>
        </p:nvPicPr>
        <p:blipFill>
          <a:blip r:embed="rId2"/>
          <a:stretch>
            <a:fillRect/>
          </a:stretch>
        </p:blipFill>
        <p:spPr>
          <a:xfrm>
            <a:off x="360040" y="414504"/>
            <a:ext cx="3960000" cy="2970000"/>
          </a:xfrm>
          <a:prstGeom prst="rect">
            <a:avLst/>
          </a:prstGeom>
        </p:spPr>
      </p:pic>
      <p:pic>
        <p:nvPicPr>
          <p:cNvPr id="6" name="図 5">
            <a:extLst>
              <a:ext uri="{FF2B5EF4-FFF2-40B4-BE49-F238E27FC236}">
                <a16:creationId xmlns:a16="http://schemas.microsoft.com/office/drawing/2014/main" id="{481D4F04-929D-4613-8775-D79377640B2E}"/>
              </a:ext>
            </a:extLst>
          </p:cNvPr>
          <p:cNvPicPr>
            <a:picLocks noChangeAspect="1"/>
          </p:cNvPicPr>
          <p:nvPr/>
        </p:nvPicPr>
        <p:blipFill>
          <a:blip r:embed="rId3"/>
          <a:stretch>
            <a:fillRect/>
          </a:stretch>
        </p:blipFill>
        <p:spPr>
          <a:xfrm>
            <a:off x="4788024" y="415175"/>
            <a:ext cx="3960000" cy="2970000"/>
          </a:xfrm>
          <a:prstGeom prst="rect">
            <a:avLst/>
          </a:prstGeom>
        </p:spPr>
      </p:pic>
      <p:pic>
        <p:nvPicPr>
          <p:cNvPr id="8" name="図 7">
            <a:extLst>
              <a:ext uri="{FF2B5EF4-FFF2-40B4-BE49-F238E27FC236}">
                <a16:creationId xmlns:a16="http://schemas.microsoft.com/office/drawing/2014/main" id="{7B75A31A-96E2-4F41-80C1-1B01C07DD9EE}"/>
              </a:ext>
            </a:extLst>
          </p:cNvPr>
          <p:cNvPicPr>
            <a:picLocks noChangeAspect="1"/>
          </p:cNvPicPr>
          <p:nvPr/>
        </p:nvPicPr>
        <p:blipFill>
          <a:blip r:embed="rId4"/>
          <a:stretch>
            <a:fillRect/>
          </a:stretch>
        </p:blipFill>
        <p:spPr>
          <a:xfrm>
            <a:off x="360040" y="3692305"/>
            <a:ext cx="3960000" cy="2970000"/>
          </a:xfrm>
          <a:prstGeom prst="rect">
            <a:avLst/>
          </a:prstGeom>
        </p:spPr>
      </p:pic>
      <p:pic>
        <p:nvPicPr>
          <p:cNvPr id="10" name="図 9">
            <a:extLst>
              <a:ext uri="{FF2B5EF4-FFF2-40B4-BE49-F238E27FC236}">
                <a16:creationId xmlns:a16="http://schemas.microsoft.com/office/drawing/2014/main" id="{3F4CB2B4-85BC-443F-8879-4C1B53C5E7B5}"/>
              </a:ext>
            </a:extLst>
          </p:cNvPr>
          <p:cNvPicPr>
            <a:picLocks noChangeAspect="1"/>
          </p:cNvPicPr>
          <p:nvPr/>
        </p:nvPicPr>
        <p:blipFill>
          <a:blip r:embed="rId5"/>
          <a:stretch>
            <a:fillRect/>
          </a:stretch>
        </p:blipFill>
        <p:spPr>
          <a:xfrm>
            <a:off x="4788024" y="3717032"/>
            <a:ext cx="3960000" cy="2970000"/>
          </a:xfrm>
          <a:prstGeom prst="rect">
            <a:avLst/>
          </a:prstGeom>
        </p:spPr>
      </p:pic>
    </p:spTree>
    <p:extLst>
      <p:ext uri="{BB962C8B-B14F-4D97-AF65-F5344CB8AC3E}">
        <p14:creationId xmlns:p14="http://schemas.microsoft.com/office/powerpoint/2010/main" val="196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B75555A-835F-46E0-B04A-935067580A5B}"/>
              </a:ext>
            </a:extLst>
          </p:cNvPr>
          <p:cNvPicPr>
            <a:picLocks noChangeAspect="1"/>
          </p:cNvPicPr>
          <p:nvPr/>
        </p:nvPicPr>
        <p:blipFill rotWithShape="1">
          <a:blip r:embed="rId2">
            <a:extLst>
              <a:ext uri="{28A0092B-C50C-407E-A947-70E740481C1C}">
                <a14:useLocalDpi xmlns:a14="http://schemas.microsoft.com/office/drawing/2010/main" val="0"/>
              </a:ext>
            </a:extLst>
          </a:blip>
          <a:srcRect l="7394" t="9828"/>
          <a:stretch/>
        </p:blipFill>
        <p:spPr bwMode="auto">
          <a:xfrm>
            <a:off x="5398014" y="212077"/>
            <a:ext cx="3647167" cy="4624594"/>
          </a:xfrm>
          <a:prstGeom prst="rect">
            <a:avLst/>
          </a:prstGeom>
          <a:noFill/>
          <a:ln>
            <a:noFill/>
          </a:ln>
        </p:spPr>
      </p:pic>
      <p:sp>
        <p:nvSpPr>
          <p:cNvPr id="6" name="テキスト ボックス 18">
            <a:extLst>
              <a:ext uri="{FF2B5EF4-FFF2-40B4-BE49-F238E27FC236}">
                <a16:creationId xmlns:a16="http://schemas.microsoft.com/office/drawing/2014/main" id="{E06C7F20-176E-44B2-8D28-DECD6D96D6E4}"/>
              </a:ext>
            </a:extLst>
          </p:cNvPr>
          <p:cNvSpPr txBox="1"/>
          <p:nvPr/>
        </p:nvSpPr>
        <p:spPr>
          <a:xfrm>
            <a:off x="5364088" y="4941168"/>
            <a:ext cx="3703712" cy="1812371"/>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游明朝" panose="02020400000000000000" pitchFamily="18" charset="-128"/>
                <a:cs typeface="Times New Roman" panose="02020603050405020304" pitchFamily="18" charset="0"/>
              </a:rPr>
              <a:t>ジョゼフ・アントワーヌ・</a:t>
            </a:r>
          </a:p>
          <a:p>
            <a:pPr marL="0" marR="0" lvl="0" indent="0" algn="ctr" defTabSz="914400" eaLnBrk="1" fontAlgn="auto" latinLnBrk="0" hangingPunct="1">
              <a:spcBef>
                <a:spcPts val="0"/>
              </a:spcBef>
              <a:spcAft>
                <a:spcPts val="0"/>
              </a:spcAft>
              <a:buClrTx/>
              <a:buSzTx/>
              <a:buFontTx/>
              <a:buNone/>
              <a:tabLst/>
              <a:defRPr/>
            </a:pPr>
            <a:r>
              <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游明朝" panose="02020400000000000000" pitchFamily="18" charset="-128"/>
                <a:cs typeface="Times New Roman" panose="02020603050405020304" pitchFamily="18" charset="0"/>
              </a:rPr>
              <a:t>フェルディナン・プラトー</a:t>
            </a:r>
            <a:r>
              <a:rPr kumimoji="0" lang="en-US" altLang="ja-JP" b="0" i="0" u="none" strike="noStrike" kern="100" cap="none" spc="0" normalizeH="0" baseline="0" noProof="0" dirty="0">
                <a:ln>
                  <a:noFill/>
                </a:ln>
                <a:solidFill>
                  <a:sysClr val="windowText" lastClr="000000"/>
                </a:solidFill>
                <a:effectLst/>
                <a:uLnTx/>
                <a:uFillTx/>
                <a:latin typeface="Century" panose="02040604050505020304" pitchFamily="18" charset="0"/>
                <a:ea typeface="游明朝" panose="02020400000000000000" pitchFamily="18" charset="-128"/>
                <a:cs typeface="Times New Roman" panose="02020603050405020304" pitchFamily="18" charset="0"/>
              </a:rPr>
              <a:t>Joseph Antoine </a:t>
            </a:r>
          </a:p>
          <a:p>
            <a:pPr marL="0" marR="0" lvl="0" indent="0" algn="ctr" defTabSz="914400" eaLnBrk="1" fontAlgn="auto" latinLnBrk="0" hangingPunct="1">
              <a:spcBef>
                <a:spcPts val="0"/>
              </a:spcBef>
              <a:spcAft>
                <a:spcPts val="0"/>
              </a:spcAft>
              <a:buClrTx/>
              <a:buSzTx/>
              <a:buFontTx/>
              <a:buNone/>
              <a:tabLst/>
              <a:defRPr/>
            </a:pPr>
            <a:r>
              <a:rPr kumimoji="0" lang="en-US" altLang="ja-JP" b="0" i="0" u="none" strike="noStrike" kern="100" cap="none" spc="0" normalizeH="0" baseline="0" noProof="0" dirty="0">
                <a:ln>
                  <a:noFill/>
                </a:ln>
                <a:solidFill>
                  <a:sysClr val="windowText" lastClr="000000"/>
                </a:solidFill>
                <a:effectLst/>
                <a:uLnTx/>
                <a:uFillTx/>
                <a:latin typeface="Century" panose="02040604050505020304" pitchFamily="18" charset="0"/>
                <a:ea typeface="游明朝" panose="02020400000000000000" pitchFamily="18" charset="-128"/>
                <a:cs typeface="Times New Roman" panose="02020603050405020304" pitchFamily="18" charset="0"/>
              </a:rPr>
              <a:t>Ferdinand Plateau</a:t>
            </a:r>
          </a:p>
          <a:p>
            <a:pPr marL="0" marR="0" lvl="0" indent="0" algn="ctr" defTabSz="914400" eaLnBrk="1" fontAlgn="auto" latinLnBrk="0" hangingPunct="1">
              <a:spcBef>
                <a:spcPts val="0"/>
              </a:spcBef>
              <a:spcAft>
                <a:spcPts val="0"/>
              </a:spcAft>
              <a:buClrTx/>
              <a:buSzTx/>
              <a:buFontTx/>
              <a:buNone/>
              <a:tabLst/>
              <a:defRPr/>
            </a:pPr>
            <a:r>
              <a:rPr kumimoji="0" lang="en-US" altLang="ja-JP"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游明朝" panose="02020400000000000000" pitchFamily="18" charset="-128"/>
                <a:cs typeface="Times New Roman" panose="02020603050405020304" pitchFamily="18" charset="0"/>
              </a:rPr>
              <a:t>1801</a:t>
            </a:r>
            <a:r>
              <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游明朝" panose="02020400000000000000" pitchFamily="18" charset="-128"/>
                <a:cs typeface="Times New Roman" panose="02020603050405020304" pitchFamily="18" charset="0"/>
              </a:rPr>
              <a:t>年 </a:t>
            </a:r>
            <a:r>
              <a:rPr kumimoji="0" lang="en-US" altLang="ja-JP"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游明朝" panose="02020400000000000000" pitchFamily="18" charset="-128"/>
                <a:cs typeface="Times New Roman" panose="02020603050405020304" pitchFamily="18" charset="0"/>
              </a:rPr>
              <a:t>- 1883</a:t>
            </a:r>
            <a:r>
              <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游明朝" panose="02020400000000000000" pitchFamily="18" charset="-128"/>
                <a:cs typeface="Times New Roman" panose="02020603050405020304" pitchFamily="18" charset="0"/>
              </a:rPr>
              <a:t>年</a:t>
            </a:r>
          </a:p>
          <a:p>
            <a:pPr marL="0" marR="0" lvl="0" indent="0" algn="ctr" defTabSz="914400" eaLnBrk="1" fontAlgn="auto" latinLnBrk="0" hangingPunct="1">
              <a:spcBef>
                <a:spcPts val="0"/>
              </a:spcBef>
              <a:spcAft>
                <a:spcPts val="0"/>
              </a:spcAft>
              <a:buClrTx/>
              <a:buSzTx/>
              <a:buFontTx/>
              <a:buNone/>
              <a:tabLst/>
              <a:defRPr/>
            </a:pPr>
            <a:r>
              <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游明朝" panose="02020400000000000000" pitchFamily="18" charset="-128"/>
                <a:cs typeface="Times New Roman" panose="02020603050405020304" pitchFamily="18" charset="0"/>
              </a:rPr>
              <a:t>ベルギーの物理学者</a:t>
            </a:r>
          </a:p>
        </p:txBody>
      </p:sp>
      <p:sp>
        <p:nvSpPr>
          <p:cNvPr id="8" name="テキスト ボックス 7">
            <a:extLst>
              <a:ext uri="{FF2B5EF4-FFF2-40B4-BE49-F238E27FC236}">
                <a16:creationId xmlns:a16="http://schemas.microsoft.com/office/drawing/2014/main" id="{E0922E23-104F-4C96-86B9-BE65A50E5655}"/>
              </a:ext>
            </a:extLst>
          </p:cNvPr>
          <p:cNvSpPr txBox="1"/>
          <p:nvPr/>
        </p:nvSpPr>
        <p:spPr>
          <a:xfrm>
            <a:off x="398984" y="339160"/>
            <a:ext cx="4677072" cy="2616101"/>
          </a:xfrm>
          <a:prstGeom prst="rect">
            <a:avLst/>
          </a:prstGeom>
          <a:noFill/>
        </p:spPr>
        <p:txBody>
          <a:bodyPr wrap="square" rtlCol="0">
            <a:spAutoFit/>
          </a:bodyPr>
          <a:lstStyle/>
          <a:p>
            <a:r>
              <a:rPr lang="ja-JP" altLang="en-US" sz="3600" b="1" dirty="0">
                <a:effectLst/>
                <a:ea typeface="HGS明朝E" panose="02020900000000000000" pitchFamily="18" charset="-128"/>
                <a:cs typeface="Times New Roman" panose="02020603050405020304" pitchFamily="18" charset="0"/>
              </a:rPr>
              <a:t>プラトーの問題</a:t>
            </a:r>
            <a:endParaRPr lang="en-US" altLang="ja-JP" sz="3600" b="1" dirty="0">
              <a:effectLst/>
              <a:ea typeface="HGS明朝E" panose="02020900000000000000" pitchFamily="18" charset="-128"/>
              <a:cs typeface="Times New Roman" panose="02020603050405020304" pitchFamily="18" charset="0"/>
            </a:endParaRPr>
          </a:p>
          <a:p>
            <a:r>
              <a:rPr kumimoji="1" lang="ja-JP" altLang="en-US" sz="3200" dirty="0">
                <a:latin typeface="BIZ UDゴシック" panose="020B0400000000000000" pitchFamily="49" charset="-128"/>
                <a:ea typeface="BIZ UDゴシック" panose="020B0400000000000000" pitchFamily="49" charset="-128"/>
              </a:rPr>
              <a:t>閉曲線（端がつながっている閉じた曲線）を与えて、これを境界にもつ極小曲面を求める問題</a:t>
            </a:r>
          </a:p>
        </p:txBody>
      </p:sp>
      <p:sp>
        <p:nvSpPr>
          <p:cNvPr id="12" name="フリーフォーム: 図形 11">
            <a:extLst>
              <a:ext uri="{FF2B5EF4-FFF2-40B4-BE49-F238E27FC236}">
                <a16:creationId xmlns:a16="http://schemas.microsoft.com/office/drawing/2014/main" id="{4A8B8B9F-FA37-43B1-AA1F-C9AD8AF99E9E}"/>
              </a:ext>
            </a:extLst>
          </p:cNvPr>
          <p:cNvSpPr/>
          <p:nvPr/>
        </p:nvSpPr>
        <p:spPr>
          <a:xfrm>
            <a:off x="1174961" y="3857497"/>
            <a:ext cx="3125117" cy="2167341"/>
          </a:xfrm>
          <a:custGeom>
            <a:avLst/>
            <a:gdLst>
              <a:gd name="connsiteX0" fmla="*/ 2143125 w 2143125"/>
              <a:gd name="connsiteY0" fmla="*/ 0 h 1362075"/>
              <a:gd name="connsiteX1" fmla="*/ 95250 w 2143125"/>
              <a:gd name="connsiteY1" fmla="*/ 1057275 h 1362075"/>
              <a:gd name="connsiteX2" fmla="*/ 0 w 2143125"/>
              <a:gd name="connsiteY2" fmla="*/ 609600 h 1362075"/>
              <a:gd name="connsiteX3" fmla="*/ 23813 w 2143125"/>
              <a:gd name="connsiteY3" fmla="*/ 242888 h 1362075"/>
              <a:gd name="connsiteX4" fmla="*/ 495300 w 2143125"/>
              <a:gd name="connsiteY4" fmla="*/ 652463 h 1362075"/>
              <a:gd name="connsiteX5" fmla="*/ 690563 w 2143125"/>
              <a:gd name="connsiteY5" fmla="*/ 1143000 h 1362075"/>
              <a:gd name="connsiteX6" fmla="*/ 752475 w 2143125"/>
              <a:gd name="connsiteY6" fmla="*/ 1362075 h 1362075"/>
              <a:gd name="connsiteX7" fmla="*/ 1600200 w 2143125"/>
              <a:gd name="connsiteY7" fmla="*/ 290513 h 1362075"/>
              <a:gd name="connsiteX0" fmla="*/ 2143125 w 2143125"/>
              <a:gd name="connsiteY0" fmla="*/ 0 h 1362075"/>
              <a:gd name="connsiteX1" fmla="*/ 95250 w 2143125"/>
              <a:gd name="connsiteY1" fmla="*/ 1057275 h 1362075"/>
              <a:gd name="connsiteX2" fmla="*/ 0 w 2143125"/>
              <a:gd name="connsiteY2" fmla="*/ 609600 h 1362075"/>
              <a:gd name="connsiteX3" fmla="*/ 23813 w 2143125"/>
              <a:gd name="connsiteY3" fmla="*/ 242888 h 1362075"/>
              <a:gd name="connsiteX4" fmla="*/ 495300 w 2143125"/>
              <a:gd name="connsiteY4" fmla="*/ 652463 h 1362075"/>
              <a:gd name="connsiteX5" fmla="*/ 690563 w 2143125"/>
              <a:gd name="connsiteY5" fmla="*/ 1143000 h 1362075"/>
              <a:gd name="connsiteX6" fmla="*/ 752475 w 2143125"/>
              <a:gd name="connsiteY6" fmla="*/ 1362075 h 1362075"/>
              <a:gd name="connsiteX7" fmla="*/ 1600200 w 2143125"/>
              <a:gd name="connsiteY7" fmla="*/ 290513 h 1362075"/>
              <a:gd name="connsiteX0" fmla="*/ 2147534 w 2147534"/>
              <a:gd name="connsiteY0" fmla="*/ 0 h 1362075"/>
              <a:gd name="connsiteX1" fmla="*/ 99659 w 2147534"/>
              <a:gd name="connsiteY1" fmla="*/ 1057275 h 1362075"/>
              <a:gd name="connsiteX2" fmla="*/ 4409 w 2147534"/>
              <a:gd name="connsiteY2" fmla="*/ 609600 h 1362075"/>
              <a:gd name="connsiteX3" fmla="*/ 28222 w 2147534"/>
              <a:gd name="connsiteY3" fmla="*/ 242888 h 1362075"/>
              <a:gd name="connsiteX4" fmla="*/ 499709 w 2147534"/>
              <a:gd name="connsiteY4" fmla="*/ 652463 h 1362075"/>
              <a:gd name="connsiteX5" fmla="*/ 694972 w 2147534"/>
              <a:gd name="connsiteY5" fmla="*/ 1143000 h 1362075"/>
              <a:gd name="connsiteX6" fmla="*/ 756884 w 2147534"/>
              <a:gd name="connsiteY6" fmla="*/ 1362075 h 1362075"/>
              <a:gd name="connsiteX7" fmla="*/ 1604609 w 2147534"/>
              <a:gd name="connsiteY7" fmla="*/ 290513 h 1362075"/>
              <a:gd name="connsiteX0" fmla="*/ 2147534 w 2147534"/>
              <a:gd name="connsiteY0" fmla="*/ 0 h 1362075"/>
              <a:gd name="connsiteX1" fmla="*/ 99659 w 2147534"/>
              <a:gd name="connsiteY1" fmla="*/ 1057275 h 1362075"/>
              <a:gd name="connsiteX2" fmla="*/ 4409 w 2147534"/>
              <a:gd name="connsiteY2" fmla="*/ 609600 h 1362075"/>
              <a:gd name="connsiteX3" fmla="*/ 28222 w 2147534"/>
              <a:gd name="connsiteY3" fmla="*/ 242888 h 1362075"/>
              <a:gd name="connsiteX4" fmla="*/ 499709 w 2147534"/>
              <a:gd name="connsiteY4" fmla="*/ 652463 h 1362075"/>
              <a:gd name="connsiteX5" fmla="*/ 694972 w 2147534"/>
              <a:gd name="connsiteY5" fmla="*/ 1143000 h 1362075"/>
              <a:gd name="connsiteX6" fmla="*/ 756884 w 2147534"/>
              <a:gd name="connsiteY6" fmla="*/ 1362075 h 1362075"/>
              <a:gd name="connsiteX7" fmla="*/ 1604609 w 2147534"/>
              <a:gd name="connsiteY7" fmla="*/ 290513 h 1362075"/>
              <a:gd name="connsiteX0" fmla="*/ 2147534 w 2147534"/>
              <a:gd name="connsiteY0" fmla="*/ 0 h 1362075"/>
              <a:gd name="connsiteX1" fmla="*/ 99659 w 2147534"/>
              <a:gd name="connsiteY1" fmla="*/ 1057275 h 1362075"/>
              <a:gd name="connsiteX2" fmla="*/ 4409 w 2147534"/>
              <a:gd name="connsiteY2" fmla="*/ 609600 h 1362075"/>
              <a:gd name="connsiteX3" fmla="*/ 28222 w 2147534"/>
              <a:gd name="connsiteY3" fmla="*/ 242888 h 1362075"/>
              <a:gd name="connsiteX4" fmla="*/ 499709 w 2147534"/>
              <a:gd name="connsiteY4" fmla="*/ 652463 h 1362075"/>
              <a:gd name="connsiteX5" fmla="*/ 694972 w 2147534"/>
              <a:gd name="connsiteY5" fmla="*/ 1143000 h 1362075"/>
              <a:gd name="connsiteX6" fmla="*/ 756884 w 2147534"/>
              <a:gd name="connsiteY6" fmla="*/ 1362075 h 1362075"/>
              <a:gd name="connsiteX7" fmla="*/ 1604609 w 2147534"/>
              <a:gd name="connsiteY7" fmla="*/ 290513 h 1362075"/>
              <a:gd name="connsiteX0" fmla="*/ 2147534 w 2147534"/>
              <a:gd name="connsiteY0" fmla="*/ 0 h 1362075"/>
              <a:gd name="connsiteX1" fmla="*/ 99659 w 2147534"/>
              <a:gd name="connsiteY1" fmla="*/ 1057275 h 1362075"/>
              <a:gd name="connsiteX2" fmla="*/ 4409 w 2147534"/>
              <a:gd name="connsiteY2" fmla="*/ 609600 h 1362075"/>
              <a:gd name="connsiteX3" fmla="*/ 28222 w 2147534"/>
              <a:gd name="connsiteY3" fmla="*/ 242888 h 1362075"/>
              <a:gd name="connsiteX4" fmla="*/ 499709 w 2147534"/>
              <a:gd name="connsiteY4" fmla="*/ 652463 h 1362075"/>
              <a:gd name="connsiteX5" fmla="*/ 694972 w 2147534"/>
              <a:gd name="connsiteY5" fmla="*/ 1143000 h 1362075"/>
              <a:gd name="connsiteX6" fmla="*/ 756884 w 2147534"/>
              <a:gd name="connsiteY6" fmla="*/ 1362075 h 1362075"/>
              <a:gd name="connsiteX7" fmla="*/ 1604609 w 2147534"/>
              <a:gd name="connsiteY7" fmla="*/ 290513 h 1362075"/>
              <a:gd name="connsiteX0" fmla="*/ 2147534 w 2147534"/>
              <a:gd name="connsiteY0" fmla="*/ 0 h 1362075"/>
              <a:gd name="connsiteX1" fmla="*/ 204434 w 2147534"/>
              <a:gd name="connsiteY1" fmla="*/ 1042988 h 1362075"/>
              <a:gd name="connsiteX2" fmla="*/ 99659 w 2147534"/>
              <a:gd name="connsiteY2" fmla="*/ 1057275 h 1362075"/>
              <a:gd name="connsiteX3" fmla="*/ 4409 w 2147534"/>
              <a:gd name="connsiteY3" fmla="*/ 609600 h 1362075"/>
              <a:gd name="connsiteX4" fmla="*/ 28222 w 2147534"/>
              <a:gd name="connsiteY4" fmla="*/ 242888 h 1362075"/>
              <a:gd name="connsiteX5" fmla="*/ 499709 w 2147534"/>
              <a:gd name="connsiteY5" fmla="*/ 652463 h 1362075"/>
              <a:gd name="connsiteX6" fmla="*/ 694972 w 2147534"/>
              <a:gd name="connsiteY6" fmla="*/ 1143000 h 1362075"/>
              <a:gd name="connsiteX7" fmla="*/ 756884 w 2147534"/>
              <a:gd name="connsiteY7" fmla="*/ 1362075 h 1362075"/>
              <a:gd name="connsiteX8" fmla="*/ 1604609 w 2147534"/>
              <a:gd name="connsiteY8" fmla="*/ 290513 h 1362075"/>
              <a:gd name="connsiteX0" fmla="*/ 2147534 w 2147534"/>
              <a:gd name="connsiteY0" fmla="*/ 0 h 1362075"/>
              <a:gd name="connsiteX1" fmla="*/ 204434 w 2147534"/>
              <a:gd name="connsiteY1" fmla="*/ 1042988 h 1362075"/>
              <a:gd name="connsiteX2" fmla="*/ 99659 w 2147534"/>
              <a:gd name="connsiteY2" fmla="*/ 1057275 h 1362075"/>
              <a:gd name="connsiteX3" fmla="*/ 4409 w 2147534"/>
              <a:gd name="connsiteY3" fmla="*/ 609600 h 1362075"/>
              <a:gd name="connsiteX4" fmla="*/ 28222 w 2147534"/>
              <a:gd name="connsiteY4" fmla="*/ 242888 h 1362075"/>
              <a:gd name="connsiteX5" fmla="*/ 499709 w 2147534"/>
              <a:gd name="connsiteY5" fmla="*/ 652463 h 1362075"/>
              <a:gd name="connsiteX6" fmla="*/ 694972 w 2147534"/>
              <a:gd name="connsiteY6" fmla="*/ 1143000 h 1362075"/>
              <a:gd name="connsiteX7" fmla="*/ 756884 w 2147534"/>
              <a:gd name="connsiteY7" fmla="*/ 1362075 h 1362075"/>
              <a:gd name="connsiteX8" fmla="*/ 1604609 w 2147534"/>
              <a:gd name="connsiteY8" fmla="*/ 290513 h 1362075"/>
              <a:gd name="connsiteX0" fmla="*/ 2147534 w 2147534"/>
              <a:gd name="connsiteY0" fmla="*/ 0 h 1362075"/>
              <a:gd name="connsiteX1" fmla="*/ 204434 w 2147534"/>
              <a:gd name="connsiteY1" fmla="*/ 1042988 h 1362075"/>
              <a:gd name="connsiteX2" fmla="*/ 99659 w 2147534"/>
              <a:gd name="connsiteY2" fmla="*/ 1057275 h 1362075"/>
              <a:gd name="connsiteX3" fmla="*/ 4409 w 2147534"/>
              <a:gd name="connsiteY3" fmla="*/ 609600 h 1362075"/>
              <a:gd name="connsiteX4" fmla="*/ 28222 w 2147534"/>
              <a:gd name="connsiteY4" fmla="*/ 242888 h 1362075"/>
              <a:gd name="connsiteX5" fmla="*/ 499709 w 2147534"/>
              <a:gd name="connsiteY5" fmla="*/ 652463 h 1362075"/>
              <a:gd name="connsiteX6" fmla="*/ 694972 w 2147534"/>
              <a:gd name="connsiteY6" fmla="*/ 1143000 h 1362075"/>
              <a:gd name="connsiteX7" fmla="*/ 756884 w 2147534"/>
              <a:gd name="connsiteY7" fmla="*/ 1362075 h 1362075"/>
              <a:gd name="connsiteX8" fmla="*/ 1604609 w 2147534"/>
              <a:gd name="connsiteY8" fmla="*/ 290513 h 1362075"/>
              <a:gd name="connsiteX0" fmla="*/ 2147534 w 2147534"/>
              <a:gd name="connsiteY0" fmla="*/ 0 h 1333500"/>
              <a:gd name="connsiteX1" fmla="*/ 204434 w 2147534"/>
              <a:gd name="connsiteY1" fmla="*/ 1042988 h 1333500"/>
              <a:gd name="connsiteX2" fmla="*/ 99659 w 2147534"/>
              <a:gd name="connsiteY2" fmla="*/ 1057275 h 1333500"/>
              <a:gd name="connsiteX3" fmla="*/ 4409 w 2147534"/>
              <a:gd name="connsiteY3" fmla="*/ 609600 h 1333500"/>
              <a:gd name="connsiteX4" fmla="*/ 28222 w 2147534"/>
              <a:gd name="connsiteY4" fmla="*/ 242888 h 1333500"/>
              <a:gd name="connsiteX5" fmla="*/ 499709 w 2147534"/>
              <a:gd name="connsiteY5" fmla="*/ 652463 h 1333500"/>
              <a:gd name="connsiteX6" fmla="*/ 694972 w 2147534"/>
              <a:gd name="connsiteY6" fmla="*/ 1143000 h 1333500"/>
              <a:gd name="connsiteX7" fmla="*/ 1071209 w 2147534"/>
              <a:gd name="connsiteY7" fmla="*/ 1333500 h 1333500"/>
              <a:gd name="connsiteX8" fmla="*/ 1604609 w 2147534"/>
              <a:gd name="connsiteY8" fmla="*/ 290513 h 1333500"/>
              <a:gd name="connsiteX0" fmla="*/ 2147534 w 2147534"/>
              <a:gd name="connsiteY0" fmla="*/ 0 h 1362075"/>
              <a:gd name="connsiteX1" fmla="*/ 204434 w 2147534"/>
              <a:gd name="connsiteY1" fmla="*/ 1042988 h 1362075"/>
              <a:gd name="connsiteX2" fmla="*/ 99659 w 2147534"/>
              <a:gd name="connsiteY2" fmla="*/ 1057275 h 1362075"/>
              <a:gd name="connsiteX3" fmla="*/ 4409 w 2147534"/>
              <a:gd name="connsiteY3" fmla="*/ 609600 h 1362075"/>
              <a:gd name="connsiteX4" fmla="*/ 28222 w 2147534"/>
              <a:gd name="connsiteY4" fmla="*/ 242888 h 1362075"/>
              <a:gd name="connsiteX5" fmla="*/ 499709 w 2147534"/>
              <a:gd name="connsiteY5" fmla="*/ 652463 h 1362075"/>
              <a:gd name="connsiteX6" fmla="*/ 694972 w 2147534"/>
              <a:gd name="connsiteY6" fmla="*/ 1143000 h 1362075"/>
              <a:gd name="connsiteX7" fmla="*/ 771171 w 2147534"/>
              <a:gd name="connsiteY7" fmla="*/ 1362075 h 1362075"/>
              <a:gd name="connsiteX8" fmla="*/ 1604609 w 2147534"/>
              <a:gd name="connsiteY8" fmla="*/ 290513 h 1362075"/>
              <a:gd name="connsiteX0" fmla="*/ 2147534 w 2147534"/>
              <a:gd name="connsiteY0" fmla="*/ 0 h 1362075"/>
              <a:gd name="connsiteX1" fmla="*/ 204434 w 2147534"/>
              <a:gd name="connsiteY1" fmla="*/ 1042988 h 1362075"/>
              <a:gd name="connsiteX2" fmla="*/ 99659 w 2147534"/>
              <a:gd name="connsiteY2" fmla="*/ 1057275 h 1362075"/>
              <a:gd name="connsiteX3" fmla="*/ 4409 w 2147534"/>
              <a:gd name="connsiteY3" fmla="*/ 609600 h 1362075"/>
              <a:gd name="connsiteX4" fmla="*/ 28222 w 2147534"/>
              <a:gd name="connsiteY4" fmla="*/ 242888 h 1362075"/>
              <a:gd name="connsiteX5" fmla="*/ 499709 w 2147534"/>
              <a:gd name="connsiteY5" fmla="*/ 652463 h 1362075"/>
              <a:gd name="connsiteX6" fmla="*/ 694972 w 2147534"/>
              <a:gd name="connsiteY6" fmla="*/ 1143000 h 1362075"/>
              <a:gd name="connsiteX7" fmla="*/ 771171 w 2147534"/>
              <a:gd name="connsiteY7" fmla="*/ 1362075 h 1362075"/>
              <a:gd name="connsiteX8" fmla="*/ 1604609 w 2147534"/>
              <a:gd name="connsiteY8" fmla="*/ 290513 h 1362075"/>
              <a:gd name="connsiteX0" fmla="*/ 2147534 w 2147534"/>
              <a:gd name="connsiteY0" fmla="*/ 0 h 1362075"/>
              <a:gd name="connsiteX1" fmla="*/ 204434 w 2147534"/>
              <a:gd name="connsiteY1" fmla="*/ 1042988 h 1362075"/>
              <a:gd name="connsiteX2" fmla="*/ 99659 w 2147534"/>
              <a:gd name="connsiteY2" fmla="*/ 1057275 h 1362075"/>
              <a:gd name="connsiteX3" fmla="*/ 4409 w 2147534"/>
              <a:gd name="connsiteY3" fmla="*/ 609600 h 1362075"/>
              <a:gd name="connsiteX4" fmla="*/ 28222 w 2147534"/>
              <a:gd name="connsiteY4" fmla="*/ 242888 h 1362075"/>
              <a:gd name="connsiteX5" fmla="*/ 499709 w 2147534"/>
              <a:gd name="connsiteY5" fmla="*/ 652463 h 1362075"/>
              <a:gd name="connsiteX6" fmla="*/ 694972 w 2147534"/>
              <a:gd name="connsiteY6" fmla="*/ 1143000 h 1362075"/>
              <a:gd name="connsiteX7" fmla="*/ 771171 w 2147534"/>
              <a:gd name="connsiteY7" fmla="*/ 1362075 h 1362075"/>
              <a:gd name="connsiteX8" fmla="*/ 1604609 w 2147534"/>
              <a:gd name="connsiteY8" fmla="*/ 290513 h 1362075"/>
              <a:gd name="connsiteX0" fmla="*/ 2155031 w 2155031"/>
              <a:gd name="connsiteY0" fmla="*/ 0 h 1362075"/>
              <a:gd name="connsiteX1" fmla="*/ 211931 w 2155031"/>
              <a:gd name="connsiteY1" fmla="*/ 1042988 h 1362075"/>
              <a:gd name="connsiteX2" fmla="*/ 107156 w 2155031"/>
              <a:gd name="connsiteY2" fmla="*/ 1057275 h 1362075"/>
              <a:gd name="connsiteX3" fmla="*/ 0 w 2155031"/>
              <a:gd name="connsiteY3" fmla="*/ 611981 h 1362075"/>
              <a:gd name="connsiteX4" fmla="*/ 35719 w 2155031"/>
              <a:gd name="connsiteY4" fmla="*/ 242888 h 1362075"/>
              <a:gd name="connsiteX5" fmla="*/ 507206 w 2155031"/>
              <a:gd name="connsiteY5" fmla="*/ 652463 h 1362075"/>
              <a:gd name="connsiteX6" fmla="*/ 702469 w 2155031"/>
              <a:gd name="connsiteY6" fmla="*/ 1143000 h 1362075"/>
              <a:gd name="connsiteX7" fmla="*/ 778668 w 2155031"/>
              <a:gd name="connsiteY7" fmla="*/ 1362075 h 1362075"/>
              <a:gd name="connsiteX8" fmla="*/ 1612106 w 2155031"/>
              <a:gd name="connsiteY8" fmla="*/ 290513 h 1362075"/>
              <a:gd name="connsiteX0" fmla="*/ 2160979 w 2160979"/>
              <a:gd name="connsiteY0" fmla="*/ 0 h 1362075"/>
              <a:gd name="connsiteX1" fmla="*/ 217879 w 2160979"/>
              <a:gd name="connsiteY1" fmla="*/ 1042988 h 1362075"/>
              <a:gd name="connsiteX2" fmla="*/ 113104 w 2160979"/>
              <a:gd name="connsiteY2" fmla="*/ 1057275 h 1362075"/>
              <a:gd name="connsiteX3" fmla="*/ 5948 w 2160979"/>
              <a:gd name="connsiteY3" fmla="*/ 611981 h 1362075"/>
              <a:gd name="connsiteX4" fmla="*/ 41667 w 2160979"/>
              <a:gd name="connsiteY4" fmla="*/ 242888 h 1362075"/>
              <a:gd name="connsiteX5" fmla="*/ 513154 w 2160979"/>
              <a:gd name="connsiteY5" fmla="*/ 652463 h 1362075"/>
              <a:gd name="connsiteX6" fmla="*/ 708417 w 2160979"/>
              <a:gd name="connsiteY6" fmla="*/ 1143000 h 1362075"/>
              <a:gd name="connsiteX7" fmla="*/ 784616 w 2160979"/>
              <a:gd name="connsiteY7" fmla="*/ 1362075 h 1362075"/>
              <a:gd name="connsiteX8" fmla="*/ 1618054 w 2160979"/>
              <a:gd name="connsiteY8" fmla="*/ 290513 h 1362075"/>
              <a:gd name="connsiteX0" fmla="*/ 2158990 w 2158990"/>
              <a:gd name="connsiteY0" fmla="*/ 0 h 1362075"/>
              <a:gd name="connsiteX1" fmla="*/ 215890 w 2158990"/>
              <a:gd name="connsiteY1" fmla="*/ 1042988 h 1362075"/>
              <a:gd name="connsiteX2" fmla="*/ 111115 w 2158990"/>
              <a:gd name="connsiteY2" fmla="*/ 1057275 h 1362075"/>
              <a:gd name="connsiteX3" fmla="*/ 3959 w 2158990"/>
              <a:gd name="connsiteY3" fmla="*/ 611981 h 1362075"/>
              <a:gd name="connsiteX4" fmla="*/ 39678 w 2158990"/>
              <a:gd name="connsiteY4" fmla="*/ 242888 h 1362075"/>
              <a:gd name="connsiteX5" fmla="*/ 511165 w 2158990"/>
              <a:gd name="connsiteY5" fmla="*/ 652463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2158990 w 2158990"/>
              <a:gd name="connsiteY0" fmla="*/ 0 h 1362075"/>
              <a:gd name="connsiteX1" fmla="*/ 201603 w 2158990"/>
              <a:gd name="connsiteY1" fmla="*/ 1052513 h 1362075"/>
              <a:gd name="connsiteX2" fmla="*/ 111115 w 2158990"/>
              <a:gd name="connsiteY2" fmla="*/ 1057275 h 1362075"/>
              <a:gd name="connsiteX3" fmla="*/ 3959 w 2158990"/>
              <a:gd name="connsiteY3" fmla="*/ 611981 h 1362075"/>
              <a:gd name="connsiteX4" fmla="*/ 39678 w 2158990"/>
              <a:gd name="connsiteY4" fmla="*/ 242888 h 1362075"/>
              <a:gd name="connsiteX5" fmla="*/ 511165 w 2158990"/>
              <a:gd name="connsiteY5" fmla="*/ 652463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2158990 w 2158990"/>
              <a:gd name="connsiteY0" fmla="*/ 0 h 1362075"/>
              <a:gd name="connsiteX1" fmla="*/ 201603 w 2158990"/>
              <a:gd name="connsiteY1" fmla="*/ 1052513 h 1362075"/>
              <a:gd name="connsiteX2" fmla="*/ 111115 w 2158990"/>
              <a:gd name="connsiteY2" fmla="*/ 1057275 h 1362075"/>
              <a:gd name="connsiteX3" fmla="*/ 3959 w 2158990"/>
              <a:gd name="connsiteY3" fmla="*/ 611981 h 1362075"/>
              <a:gd name="connsiteX4" fmla="*/ 39678 w 2158990"/>
              <a:gd name="connsiteY4" fmla="*/ 242888 h 1362075"/>
              <a:gd name="connsiteX5" fmla="*/ 511165 w 2158990"/>
              <a:gd name="connsiteY5" fmla="*/ 652463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2158990 w 2158990"/>
              <a:gd name="connsiteY0" fmla="*/ 0 h 1362075"/>
              <a:gd name="connsiteX1" fmla="*/ 201603 w 2158990"/>
              <a:gd name="connsiteY1" fmla="*/ 1052513 h 1362075"/>
              <a:gd name="connsiteX2" fmla="*/ 111115 w 2158990"/>
              <a:gd name="connsiteY2" fmla="*/ 1057275 h 1362075"/>
              <a:gd name="connsiteX3" fmla="*/ 3959 w 2158990"/>
              <a:gd name="connsiteY3" fmla="*/ 611981 h 1362075"/>
              <a:gd name="connsiteX4" fmla="*/ 39678 w 2158990"/>
              <a:gd name="connsiteY4" fmla="*/ 242888 h 1362075"/>
              <a:gd name="connsiteX5" fmla="*/ 511165 w 2158990"/>
              <a:gd name="connsiteY5" fmla="*/ 652463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2158990 w 2158990"/>
              <a:gd name="connsiteY0" fmla="*/ 0 h 1362075"/>
              <a:gd name="connsiteX1" fmla="*/ 201603 w 2158990"/>
              <a:gd name="connsiteY1" fmla="*/ 1052513 h 1362075"/>
              <a:gd name="connsiteX2" fmla="*/ 111115 w 2158990"/>
              <a:gd name="connsiteY2" fmla="*/ 1057275 h 1362075"/>
              <a:gd name="connsiteX3" fmla="*/ 3959 w 2158990"/>
              <a:gd name="connsiteY3" fmla="*/ 611981 h 1362075"/>
              <a:gd name="connsiteX4" fmla="*/ 39678 w 2158990"/>
              <a:gd name="connsiteY4" fmla="*/ 242888 h 1362075"/>
              <a:gd name="connsiteX5" fmla="*/ 511165 w 2158990"/>
              <a:gd name="connsiteY5" fmla="*/ 652463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2158990 w 2158990"/>
              <a:gd name="connsiteY0" fmla="*/ 0 h 1362075"/>
              <a:gd name="connsiteX1" fmla="*/ 201603 w 2158990"/>
              <a:gd name="connsiteY1" fmla="*/ 1052513 h 1362075"/>
              <a:gd name="connsiteX2" fmla="*/ 111115 w 2158990"/>
              <a:gd name="connsiteY2" fmla="*/ 1057275 h 1362075"/>
              <a:gd name="connsiteX3" fmla="*/ 3959 w 2158990"/>
              <a:gd name="connsiteY3" fmla="*/ 611981 h 1362075"/>
              <a:gd name="connsiteX4" fmla="*/ 39678 w 2158990"/>
              <a:gd name="connsiteY4" fmla="*/ 242888 h 1362075"/>
              <a:gd name="connsiteX5" fmla="*/ 511165 w 2158990"/>
              <a:gd name="connsiteY5" fmla="*/ 652463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2158990 w 2158990"/>
              <a:gd name="connsiteY0" fmla="*/ 0 h 1362075"/>
              <a:gd name="connsiteX1" fmla="*/ 201603 w 2158990"/>
              <a:gd name="connsiteY1" fmla="*/ 1052513 h 1362075"/>
              <a:gd name="connsiteX2" fmla="*/ 111115 w 2158990"/>
              <a:gd name="connsiteY2" fmla="*/ 1057275 h 1362075"/>
              <a:gd name="connsiteX3" fmla="*/ 3959 w 2158990"/>
              <a:gd name="connsiteY3" fmla="*/ 611981 h 1362075"/>
              <a:gd name="connsiteX4" fmla="*/ 39678 w 2158990"/>
              <a:gd name="connsiteY4" fmla="*/ 242888 h 1362075"/>
              <a:gd name="connsiteX5" fmla="*/ 511165 w 2158990"/>
              <a:gd name="connsiteY5" fmla="*/ 652463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2158990 w 2158990"/>
              <a:gd name="connsiteY0" fmla="*/ 0 h 1362075"/>
              <a:gd name="connsiteX1" fmla="*/ 201603 w 2158990"/>
              <a:gd name="connsiteY1" fmla="*/ 1052513 h 1362075"/>
              <a:gd name="connsiteX2" fmla="*/ 111115 w 2158990"/>
              <a:gd name="connsiteY2" fmla="*/ 1057275 h 1362075"/>
              <a:gd name="connsiteX3" fmla="*/ 3959 w 2158990"/>
              <a:gd name="connsiteY3" fmla="*/ 611981 h 1362075"/>
              <a:gd name="connsiteX4" fmla="*/ 39678 w 2158990"/>
              <a:gd name="connsiteY4" fmla="*/ 242888 h 1362075"/>
              <a:gd name="connsiteX5" fmla="*/ 511165 w 2158990"/>
              <a:gd name="connsiteY5" fmla="*/ 652463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2158990 w 2158990"/>
              <a:gd name="connsiteY0" fmla="*/ 0 h 1362075"/>
              <a:gd name="connsiteX1" fmla="*/ 201603 w 2158990"/>
              <a:gd name="connsiteY1" fmla="*/ 1052513 h 1362075"/>
              <a:gd name="connsiteX2" fmla="*/ 111115 w 2158990"/>
              <a:gd name="connsiteY2" fmla="*/ 1057275 h 1362075"/>
              <a:gd name="connsiteX3" fmla="*/ 3959 w 2158990"/>
              <a:gd name="connsiteY3" fmla="*/ 611981 h 1362075"/>
              <a:gd name="connsiteX4" fmla="*/ 39678 w 2158990"/>
              <a:gd name="connsiteY4" fmla="*/ 242888 h 1362075"/>
              <a:gd name="connsiteX5" fmla="*/ 511165 w 2158990"/>
              <a:gd name="connsiteY5" fmla="*/ 652463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2158990 w 2158990"/>
              <a:gd name="connsiteY0" fmla="*/ 0 h 1362075"/>
              <a:gd name="connsiteX1" fmla="*/ 201603 w 2158990"/>
              <a:gd name="connsiteY1" fmla="*/ 1052513 h 1362075"/>
              <a:gd name="connsiteX2" fmla="*/ 111115 w 2158990"/>
              <a:gd name="connsiteY2" fmla="*/ 1057275 h 1362075"/>
              <a:gd name="connsiteX3" fmla="*/ 3959 w 2158990"/>
              <a:gd name="connsiteY3" fmla="*/ 611981 h 1362075"/>
              <a:gd name="connsiteX4" fmla="*/ 39678 w 2158990"/>
              <a:gd name="connsiteY4" fmla="*/ 242888 h 1362075"/>
              <a:gd name="connsiteX5" fmla="*/ 401627 w 2158990"/>
              <a:gd name="connsiteY5" fmla="*/ 531019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2158990 w 2158990"/>
              <a:gd name="connsiteY0" fmla="*/ 0 h 1362075"/>
              <a:gd name="connsiteX1" fmla="*/ 201603 w 2158990"/>
              <a:gd name="connsiteY1" fmla="*/ 1052513 h 1362075"/>
              <a:gd name="connsiteX2" fmla="*/ 111115 w 2158990"/>
              <a:gd name="connsiteY2" fmla="*/ 1057275 h 1362075"/>
              <a:gd name="connsiteX3" fmla="*/ 3959 w 2158990"/>
              <a:gd name="connsiteY3" fmla="*/ 611981 h 1362075"/>
              <a:gd name="connsiteX4" fmla="*/ 39678 w 2158990"/>
              <a:gd name="connsiteY4" fmla="*/ 242888 h 1362075"/>
              <a:gd name="connsiteX5" fmla="*/ 418296 w 2158990"/>
              <a:gd name="connsiteY5" fmla="*/ 538163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2158990 w 2158990"/>
              <a:gd name="connsiteY0" fmla="*/ 0 h 1362075"/>
              <a:gd name="connsiteX1" fmla="*/ 201603 w 2158990"/>
              <a:gd name="connsiteY1" fmla="*/ 1052513 h 1362075"/>
              <a:gd name="connsiteX2" fmla="*/ 111115 w 2158990"/>
              <a:gd name="connsiteY2" fmla="*/ 1057275 h 1362075"/>
              <a:gd name="connsiteX3" fmla="*/ 3959 w 2158990"/>
              <a:gd name="connsiteY3" fmla="*/ 611981 h 1362075"/>
              <a:gd name="connsiteX4" fmla="*/ 39678 w 2158990"/>
              <a:gd name="connsiteY4" fmla="*/ 242888 h 1362075"/>
              <a:gd name="connsiteX5" fmla="*/ 418296 w 2158990"/>
              <a:gd name="connsiteY5" fmla="*/ 538163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2158990 w 2158990"/>
              <a:gd name="connsiteY0" fmla="*/ 0 h 1362075"/>
              <a:gd name="connsiteX1" fmla="*/ 201603 w 2158990"/>
              <a:gd name="connsiteY1" fmla="*/ 1052513 h 1362075"/>
              <a:gd name="connsiteX2" fmla="*/ 111115 w 2158990"/>
              <a:gd name="connsiteY2" fmla="*/ 1057275 h 1362075"/>
              <a:gd name="connsiteX3" fmla="*/ 3959 w 2158990"/>
              <a:gd name="connsiteY3" fmla="*/ 611981 h 1362075"/>
              <a:gd name="connsiteX4" fmla="*/ 39678 w 2158990"/>
              <a:gd name="connsiteY4" fmla="*/ 242888 h 1362075"/>
              <a:gd name="connsiteX5" fmla="*/ 418296 w 2158990"/>
              <a:gd name="connsiteY5" fmla="*/ 538163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2158990 w 2158990"/>
              <a:gd name="connsiteY0" fmla="*/ 0 h 1362075"/>
              <a:gd name="connsiteX1" fmla="*/ 201603 w 2158990"/>
              <a:gd name="connsiteY1" fmla="*/ 1052513 h 1362075"/>
              <a:gd name="connsiteX2" fmla="*/ 111115 w 2158990"/>
              <a:gd name="connsiteY2" fmla="*/ 1057275 h 1362075"/>
              <a:gd name="connsiteX3" fmla="*/ 3959 w 2158990"/>
              <a:gd name="connsiteY3" fmla="*/ 611981 h 1362075"/>
              <a:gd name="connsiteX4" fmla="*/ 39678 w 2158990"/>
              <a:gd name="connsiteY4" fmla="*/ 242888 h 1362075"/>
              <a:gd name="connsiteX5" fmla="*/ 418296 w 2158990"/>
              <a:gd name="connsiteY5" fmla="*/ 538163 h 1362075"/>
              <a:gd name="connsiteX6" fmla="*/ 706428 w 2158990"/>
              <a:gd name="connsiteY6" fmla="*/ 1143000 h 1362075"/>
              <a:gd name="connsiteX7" fmla="*/ 782627 w 2158990"/>
              <a:gd name="connsiteY7" fmla="*/ 1362075 h 1362075"/>
              <a:gd name="connsiteX8" fmla="*/ 1616065 w 2158990"/>
              <a:gd name="connsiteY8" fmla="*/ 290513 h 1362075"/>
              <a:gd name="connsiteX0" fmla="*/ 1606112 w 1616065"/>
              <a:gd name="connsiteY0" fmla="*/ 49692 h 1120779"/>
              <a:gd name="connsiteX1" fmla="*/ 201603 w 1616065"/>
              <a:gd name="connsiteY1" fmla="*/ 811217 h 1120779"/>
              <a:gd name="connsiteX2" fmla="*/ 111115 w 1616065"/>
              <a:gd name="connsiteY2" fmla="*/ 815979 h 1120779"/>
              <a:gd name="connsiteX3" fmla="*/ 3959 w 1616065"/>
              <a:gd name="connsiteY3" fmla="*/ 370685 h 1120779"/>
              <a:gd name="connsiteX4" fmla="*/ 39678 w 1616065"/>
              <a:gd name="connsiteY4" fmla="*/ 1592 h 1120779"/>
              <a:gd name="connsiteX5" fmla="*/ 418296 w 1616065"/>
              <a:gd name="connsiteY5" fmla="*/ 296867 h 1120779"/>
              <a:gd name="connsiteX6" fmla="*/ 706428 w 1616065"/>
              <a:gd name="connsiteY6" fmla="*/ 901704 h 1120779"/>
              <a:gd name="connsiteX7" fmla="*/ 782627 w 1616065"/>
              <a:gd name="connsiteY7" fmla="*/ 1120779 h 1120779"/>
              <a:gd name="connsiteX8" fmla="*/ 1616065 w 1616065"/>
              <a:gd name="connsiteY8" fmla="*/ 49217 h 112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6065" h="1120779">
                <a:moveTo>
                  <a:pt x="1606112" y="49692"/>
                </a:moveTo>
                <a:cubicBezTo>
                  <a:pt x="939362" y="397355"/>
                  <a:pt x="868353" y="463554"/>
                  <a:pt x="201603" y="811217"/>
                </a:cubicBezTo>
                <a:cubicBezTo>
                  <a:pt x="147627" y="829473"/>
                  <a:pt x="146040" y="831061"/>
                  <a:pt x="111115" y="815979"/>
                </a:cubicBezTo>
                <a:cubicBezTo>
                  <a:pt x="60315" y="762004"/>
                  <a:pt x="11897" y="619922"/>
                  <a:pt x="3959" y="370685"/>
                </a:cubicBezTo>
                <a:cubicBezTo>
                  <a:pt x="-4772" y="181774"/>
                  <a:pt x="-1597" y="61917"/>
                  <a:pt x="39678" y="1592"/>
                </a:cubicBezTo>
                <a:cubicBezTo>
                  <a:pt x="125402" y="-14283"/>
                  <a:pt x="246846" y="88905"/>
                  <a:pt x="418296" y="296867"/>
                </a:cubicBezTo>
                <a:cubicBezTo>
                  <a:pt x="552440" y="491334"/>
                  <a:pt x="658008" y="711999"/>
                  <a:pt x="706428" y="901704"/>
                </a:cubicBezTo>
                <a:cubicBezTo>
                  <a:pt x="736590" y="1029497"/>
                  <a:pt x="735796" y="1097760"/>
                  <a:pt x="782627" y="1120779"/>
                </a:cubicBezTo>
                <a:cubicBezTo>
                  <a:pt x="879464" y="1104111"/>
                  <a:pt x="1338252" y="406404"/>
                  <a:pt x="1616065" y="49217"/>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291378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algn="l"/>
            <a:r>
              <a:rPr kumimoji="1" lang="ja-JP" altLang="en-US" dirty="0">
                <a:solidFill>
                  <a:schemeClr val="tx1"/>
                </a:solidFill>
              </a:rPr>
              <a:t>終わりに</a:t>
            </a:r>
          </a:p>
        </p:txBody>
      </p:sp>
      <p:sp>
        <p:nvSpPr>
          <p:cNvPr id="2" name="コンテンツ プレースホルダ 1"/>
          <p:cNvSpPr>
            <a:spLocks noGrp="1"/>
          </p:cNvSpPr>
          <p:nvPr>
            <p:ph idx="1"/>
          </p:nvPr>
        </p:nvSpPr>
        <p:spPr>
          <a:xfrm>
            <a:off x="467544" y="1196752"/>
            <a:ext cx="8229600" cy="1584176"/>
          </a:xfrm>
        </p:spPr>
        <p:txBody>
          <a:bodyPr>
            <a:noAutofit/>
          </a:bodyPr>
          <a:lstStyle/>
          <a:p>
            <a:r>
              <a:rPr lang="ja-JP" altLang="en-US" sz="2400" dirty="0">
                <a:latin typeface="BIZ UDゴシック" panose="020B0400000000000000" pitchFamily="49" charset="-128"/>
                <a:ea typeface="BIZ UDゴシック" panose="020B0400000000000000" pitchFamily="49" charset="-128"/>
              </a:rPr>
              <a:t>問題にどのように取り組むか、どのように解決すればよいか、糸口を得る着目点として、次のようなものがあげられます。これらのどれかを、または複合的に活用することで問題の解決を目指すことができます。</a:t>
            </a:r>
            <a:endParaRPr kumimoji="1" lang="ja-JP" altLang="en-US" sz="2400" dirty="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395536" y="3140968"/>
            <a:ext cx="4176464" cy="3046988"/>
          </a:xfrm>
          <a:prstGeom prst="rect">
            <a:avLst/>
          </a:prstGeom>
          <a:noFill/>
        </p:spPr>
        <p:txBody>
          <a:bodyPr wrap="square" rtlCol="0">
            <a:spAutoFit/>
          </a:bodyPr>
          <a:lstStyle/>
          <a:p>
            <a:r>
              <a:rPr lang="ja-JP" altLang="ja-JP" sz="2400" b="1" dirty="0">
                <a:latin typeface="HGP教科書体" pitchFamily="18" charset="-128"/>
                <a:ea typeface="HGP教科書体" pitchFamily="18" charset="-128"/>
              </a:rPr>
              <a:t>１．分類・整理しよう</a:t>
            </a:r>
          </a:p>
          <a:p>
            <a:r>
              <a:rPr lang="ja-JP" altLang="ja-JP" sz="2400" b="1" dirty="0">
                <a:latin typeface="HGP教科書体" pitchFamily="18" charset="-128"/>
                <a:ea typeface="HGP教科書体" pitchFamily="18" charset="-128"/>
              </a:rPr>
              <a:t>２．図や表にしよう</a:t>
            </a:r>
          </a:p>
          <a:p>
            <a:r>
              <a:rPr lang="ja-JP" altLang="ja-JP" sz="2400" b="1" dirty="0">
                <a:latin typeface="HGP教科書体" pitchFamily="18" charset="-128"/>
                <a:ea typeface="HGP教科書体" pitchFamily="18" charset="-128"/>
              </a:rPr>
              <a:t>３．簡単な模型を作ろう</a:t>
            </a:r>
          </a:p>
          <a:p>
            <a:r>
              <a:rPr lang="ja-JP" altLang="ja-JP" sz="2400" b="1" dirty="0">
                <a:latin typeface="HGP教科書体" pitchFamily="18" charset="-128"/>
                <a:ea typeface="HGP教科書体" pitchFamily="18" charset="-128"/>
              </a:rPr>
              <a:t>４．規準をそろえよう</a:t>
            </a:r>
          </a:p>
          <a:p>
            <a:r>
              <a:rPr lang="ja-JP" altLang="ja-JP" sz="2400" b="1" dirty="0">
                <a:latin typeface="HGP教科書体" pitchFamily="18" charset="-128"/>
                <a:ea typeface="HGP教科書体" pitchFamily="18" charset="-128"/>
              </a:rPr>
              <a:t>５．数学の言葉で表そう</a:t>
            </a:r>
          </a:p>
          <a:p>
            <a:r>
              <a:rPr lang="ja-JP" altLang="ja-JP" sz="2400" b="1" dirty="0">
                <a:latin typeface="HGP教科書体" pitchFamily="18" charset="-128"/>
                <a:ea typeface="HGP教科書体" pitchFamily="18" charset="-128"/>
              </a:rPr>
              <a:t>６．小さな例で試してみよう</a:t>
            </a:r>
          </a:p>
          <a:p>
            <a:r>
              <a:rPr lang="ja-JP" altLang="ja-JP" sz="2400" b="1" dirty="0">
                <a:latin typeface="HGP教科書体" pitchFamily="18" charset="-128"/>
                <a:ea typeface="HGP教科書体" pitchFamily="18" charset="-128"/>
              </a:rPr>
              <a:t>７．難しい問題は分割しよう</a:t>
            </a:r>
          </a:p>
          <a:p>
            <a:r>
              <a:rPr lang="ja-JP" altLang="ja-JP" sz="2400" b="1" dirty="0">
                <a:latin typeface="HGP教科書体" pitchFamily="18" charset="-128"/>
                <a:ea typeface="HGP教科書体" pitchFamily="18" charset="-128"/>
              </a:rPr>
              <a:t>８．必要条件でしぼり込もう</a:t>
            </a:r>
          </a:p>
        </p:txBody>
      </p:sp>
      <p:sp>
        <p:nvSpPr>
          <p:cNvPr id="7" name="テキスト ボックス 6"/>
          <p:cNvSpPr txBox="1"/>
          <p:nvPr/>
        </p:nvSpPr>
        <p:spPr>
          <a:xfrm>
            <a:off x="4139952" y="3212976"/>
            <a:ext cx="4464496" cy="3046988"/>
          </a:xfrm>
          <a:prstGeom prst="rect">
            <a:avLst/>
          </a:prstGeom>
          <a:noFill/>
        </p:spPr>
        <p:txBody>
          <a:bodyPr wrap="square" rtlCol="0">
            <a:spAutoFit/>
          </a:bodyPr>
          <a:lstStyle/>
          <a:p>
            <a:r>
              <a:rPr lang="ja-JP" altLang="ja-JP" sz="2400" b="1" dirty="0">
                <a:latin typeface="HGP教科書体" pitchFamily="18" charset="-128"/>
                <a:ea typeface="HGP教科書体" pitchFamily="18" charset="-128"/>
              </a:rPr>
              <a:t>９．特定の条件に注目しよう</a:t>
            </a:r>
          </a:p>
          <a:p>
            <a:r>
              <a:rPr lang="ja-JP" altLang="ja-JP" sz="2400" b="1" dirty="0">
                <a:latin typeface="HGP教科書体" pitchFamily="18" charset="-128"/>
                <a:ea typeface="HGP教科書体" pitchFamily="18" charset="-128"/>
              </a:rPr>
              <a:t>１０．視点を変えよう</a:t>
            </a:r>
          </a:p>
          <a:p>
            <a:r>
              <a:rPr lang="ja-JP" altLang="ja-JP" sz="2400" b="1" dirty="0">
                <a:latin typeface="HGP教科書体" pitchFamily="18" charset="-128"/>
                <a:ea typeface="HGP教科書体" pitchFamily="18" charset="-128"/>
              </a:rPr>
              <a:t>１１．逆に考えてみよう</a:t>
            </a:r>
          </a:p>
          <a:p>
            <a:r>
              <a:rPr lang="ja-JP" altLang="ja-JP" sz="2400" b="1" dirty="0">
                <a:latin typeface="HGP教科書体" pitchFamily="18" charset="-128"/>
                <a:ea typeface="HGP教科書体" pitchFamily="18" charset="-128"/>
              </a:rPr>
              <a:t>１２．操作は一つずつ片付けよう</a:t>
            </a:r>
          </a:p>
          <a:p>
            <a:r>
              <a:rPr lang="ja-JP" altLang="ja-JP" sz="2400" b="1" dirty="0">
                <a:latin typeface="HGP教科書体" pitchFamily="18" charset="-128"/>
                <a:ea typeface="HGP教科書体" pitchFamily="18" charset="-128"/>
              </a:rPr>
              <a:t>１３．知っている事実を活用しよう</a:t>
            </a:r>
          </a:p>
          <a:p>
            <a:r>
              <a:rPr lang="ja-JP" altLang="ja-JP" sz="2400" b="1" dirty="0">
                <a:latin typeface="HGP教科書体" pitchFamily="18" charset="-128"/>
                <a:ea typeface="HGP教科書体" pitchFamily="18" charset="-128"/>
              </a:rPr>
              <a:t>１４．規則性を探そう</a:t>
            </a:r>
          </a:p>
          <a:p>
            <a:r>
              <a:rPr lang="ja-JP" altLang="ja-JP" sz="2400" b="1" dirty="0">
                <a:latin typeface="HGP教科書体" pitchFamily="18" charset="-128"/>
                <a:ea typeface="HGP教科書体" pitchFamily="18" charset="-128"/>
              </a:rPr>
              <a:t>１５．対応をつけて考えよう</a:t>
            </a:r>
          </a:p>
          <a:p>
            <a:r>
              <a:rPr lang="ja-JP" altLang="ja-JP" sz="2400" b="1" dirty="0">
                <a:latin typeface="HGP教科書体" pitchFamily="18" charset="-128"/>
                <a:ea typeface="HGP教科書体" pitchFamily="18" charset="-128"/>
              </a:rPr>
              <a:t>１６．自然からヒントを得よう</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algn="l"/>
            <a:r>
              <a:rPr kumimoji="1" lang="ja-JP" altLang="en-US" dirty="0">
                <a:solidFill>
                  <a:schemeClr val="tx1"/>
                </a:solidFill>
              </a:rPr>
              <a:t>終わりに</a:t>
            </a:r>
          </a:p>
        </p:txBody>
      </p:sp>
      <p:sp>
        <p:nvSpPr>
          <p:cNvPr id="2" name="コンテンツ プレースホルダ 1"/>
          <p:cNvSpPr>
            <a:spLocks noGrp="1"/>
          </p:cNvSpPr>
          <p:nvPr>
            <p:ph idx="1"/>
          </p:nvPr>
        </p:nvSpPr>
        <p:spPr>
          <a:xfrm>
            <a:off x="457200" y="1500175"/>
            <a:ext cx="8229600" cy="488666"/>
          </a:xfrm>
        </p:spPr>
        <p:txBody>
          <a:bodyPr>
            <a:normAutofit fontScale="92500" lnSpcReduction="20000"/>
          </a:bodyPr>
          <a:lstStyle/>
          <a:p>
            <a:r>
              <a:rPr kumimoji="1" lang="ja-JP" altLang="en-US" dirty="0">
                <a:latin typeface="BIZ UDゴシック" panose="020B0400000000000000" pitchFamily="49" charset="-128"/>
                <a:ea typeface="BIZ UDゴシック" panose="020B0400000000000000" pitchFamily="49" charset="-128"/>
              </a:rPr>
              <a:t>数学を学ぶ上で必要な力は？</a:t>
            </a:r>
          </a:p>
        </p:txBody>
      </p:sp>
      <p:sp>
        <p:nvSpPr>
          <p:cNvPr id="7" name="テキスト ボックス 6"/>
          <p:cNvSpPr txBox="1"/>
          <p:nvPr/>
        </p:nvSpPr>
        <p:spPr>
          <a:xfrm>
            <a:off x="971600" y="5661248"/>
            <a:ext cx="7416824" cy="646331"/>
          </a:xfrm>
          <a:prstGeom prst="rect">
            <a:avLst/>
          </a:prstGeom>
          <a:noFill/>
        </p:spPr>
        <p:txBody>
          <a:bodyPr wrap="square" rtlCol="0">
            <a:spAutoFit/>
          </a:bodyPr>
          <a:lstStyle/>
          <a:p>
            <a:r>
              <a:rPr kumimoji="1" lang="ja-JP" altLang="en-US" sz="36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頭を使うことで、労働量を減らす</a:t>
            </a:r>
          </a:p>
        </p:txBody>
      </p:sp>
      <p:graphicFrame>
        <p:nvGraphicFramePr>
          <p:cNvPr id="8" name="図表 7"/>
          <p:cNvGraphicFramePr/>
          <p:nvPr/>
        </p:nvGraphicFramePr>
        <p:xfrm>
          <a:off x="1115616" y="1268760"/>
          <a:ext cx="6480720" cy="4640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7F645489-797E-4FB6-8453-0EA21DE16477}"/>
              </a:ext>
            </a:extLst>
          </p:cNvPr>
          <p:cNvGrpSpPr/>
          <p:nvPr/>
        </p:nvGrpSpPr>
        <p:grpSpPr>
          <a:xfrm>
            <a:off x="1289184" y="152542"/>
            <a:ext cx="6565632" cy="6552917"/>
            <a:chOff x="0" y="0"/>
            <a:chExt cx="3606800" cy="3600000"/>
          </a:xfrm>
        </p:grpSpPr>
        <p:pic>
          <p:nvPicPr>
            <p:cNvPr id="5" name="図 4" descr="北海道の地図（市区町村区分図）">
              <a:extLst>
                <a:ext uri="{FF2B5EF4-FFF2-40B4-BE49-F238E27FC236}">
                  <a16:creationId xmlns:a16="http://schemas.microsoft.com/office/drawing/2014/main" id="{30A1862F-95D4-402D-B7EA-D9E6BD5B1BB6}"/>
                </a:ext>
              </a:extLst>
            </p:cNvPr>
            <p:cNvPicPr>
              <a:picLocks noChangeAspect="1"/>
            </p:cNvPicPr>
            <p:nvPr/>
          </p:nvPicPr>
          <p:blipFill rotWithShape="1">
            <a:blip r:embed="rId2">
              <a:extLst>
                <a:ext uri="{28A0092B-C50C-407E-A947-70E740481C1C}">
                  <a14:useLocalDpi xmlns:a14="http://schemas.microsoft.com/office/drawing/2010/main" val="0"/>
                </a:ext>
              </a:extLst>
            </a:blip>
            <a:srcRect l="11772" t="24282" r="33958" b="17884"/>
            <a:stretch/>
          </p:blipFill>
          <p:spPr bwMode="auto">
            <a:xfrm>
              <a:off x="0" y="8467"/>
              <a:ext cx="3606800" cy="3581400"/>
            </a:xfrm>
            <a:prstGeom prst="rect">
              <a:avLst/>
            </a:prstGeom>
            <a:noFill/>
            <a:ln>
              <a:noFill/>
            </a:ln>
            <a:extLst>
              <a:ext uri="{53640926-AAD7-44D8-BBD7-CCE9431645EC}">
                <a14:shadowObscured xmlns:a14="http://schemas.microsoft.com/office/drawing/2010/main"/>
              </a:ext>
            </a:extLst>
          </p:spPr>
        </p:pic>
        <p:sp>
          <p:nvSpPr>
            <p:cNvPr id="6" name="正方形/長方形 5">
              <a:extLst>
                <a:ext uri="{FF2B5EF4-FFF2-40B4-BE49-F238E27FC236}">
                  <a16:creationId xmlns:a16="http://schemas.microsoft.com/office/drawing/2014/main" id="{E8932E0D-63E1-4F51-919E-D6E37BCCA4C0}"/>
                </a:ext>
              </a:extLst>
            </p:cNvPr>
            <p:cNvSpPr/>
            <p:nvPr/>
          </p:nvSpPr>
          <p:spPr>
            <a:xfrm>
              <a:off x="0" y="0"/>
              <a:ext cx="3600000" cy="360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 name="二等辺三角形 6">
              <a:extLst>
                <a:ext uri="{FF2B5EF4-FFF2-40B4-BE49-F238E27FC236}">
                  <a16:creationId xmlns:a16="http://schemas.microsoft.com/office/drawing/2014/main" id="{836AF8AC-8939-41CE-BEA1-BC45840F63A8}"/>
                </a:ext>
              </a:extLst>
            </p:cNvPr>
            <p:cNvSpPr/>
            <p:nvPr/>
          </p:nvSpPr>
          <p:spPr>
            <a:xfrm rot="745556">
              <a:off x="804334" y="474133"/>
              <a:ext cx="2618886" cy="2256912"/>
            </a:xfrm>
            <a:prstGeom prst="triangl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 name="楕円 7">
              <a:extLst>
                <a:ext uri="{FF2B5EF4-FFF2-40B4-BE49-F238E27FC236}">
                  <a16:creationId xmlns:a16="http://schemas.microsoft.com/office/drawing/2014/main" id="{EAB2E2D8-7A76-4077-A771-0A36B3063737}"/>
                </a:ext>
              </a:extLst>
            </p:cNvPr>
            <p:cNvSpPr>
              <a:spLocks noChangeAspect="1"/>
            </p:cNvSpPr>
            <p:nvPr/>
          </p:nvSpPr>
          <p:spPr>
            <a:xfrm>
              <a:off x="2319867" y="457200"/>
              <a:ext cx="71280" cy="712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 name="楕円 8">
              <a:extLst>
                <a:ext uri="{FF2B5EF4-FFF2-40B4-BE49-F238E27FC236}">
                  <a16:creationId xmlns:a16="http://schemas.microsoft.com/office/drawing/2014/main" id="{BB3E9085-8828-4507-8376-855A633FD9B8}"/>
                </a:ext>
              </a:extLst>
            </p:cNvPr>
            <p:cNvSpPr>
              <a:spLocks noChangeAspect="1"/>
            </p:cNvSpPr>
            <p:nvPr/>
          </p:nvSpPr>
          <p:spPr>
            <a:xfrm>
              <a:off x="558800" y="2379133"/>
              <a:ext cx="71280" cy="712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F83D49D0-1B9B-4265-BF19-C8D1EC75DFC5}"/>
                </a:ext>
              </a:extLst>
            </p:cNvPr>
            <p:cNvSpPr>
              <a:spLocks noChangeAspect="1"/>
            </p:cNvSpPr>
            <p:nvPr/>
          </p:nvSpPr>
          <p:spPr>
            <a:xfrm>
              <a:off x="3107267" y="2937933"/>
              <a:ext cx="71280" cy="712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Tree>
    <p:extLst>
      <p:ext uri="{BB962C8B-B14F-4D97-AF65-F5344CB8AC3E}">
        <p14:creationId xmlns:p14="http://schemas.microsoft.com/office/powerpoint/2010/main" val="97958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7F645489-797E-4FB6-8453-0EA21DE16477}"/>
              </a:ext>
            </a:extLst>
          </p:cNvPr>
          <p:cNvGrpSpPr/>
          <p:nvPr/>
        </p:nvGrpSpPr>
        <p:grpSpPr>
          <a:xfrm>
            <a:off x="1289184" y="152542"/>
            <a:ext cx="6553254" cy="6552917"/>
            <a:chOff x="0" y="0"/>
            <a:chExt cx="3600000" cy="3600000"/>
          </a:xfrm>
          <a:solidFill>
            <a:schemeClr val="bg1"/>
          </a:solidFill>
        </p:grpSpPr>
        <p:sp>
          <p:nvSpPr>
            <p:cNvPr id="6" name="正方形/長方形 5">
              <a:extLst>
                <a:ext uri="{FF2B5EF4-FFF2-40B4-BE49-F238E27FC236}">
                  <a16:creationId xmlns:a16="http://schemas.microsoft.com/office/drawing/2014/main" id="{E8932E0D-63E1-4F51-919E-D6E37BCCA4C0}"/>
                </a:ext>
              </a:extLst>
            </p:cNvPr>
            <p:cNvSpPr/>
            <p:nvPr/>
          </p:nvSpPr>
          <p:spPr>
            <a:xfrm>
              <a:off x="0" y="0"/>
              <a:ext cx="3600000" cy="3600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 name="二等辺三角形 6">
              <a:extLst>
                <a:ext uri="{FF2B5EF4-FFF2-40B4-BE49-F238E27FC236}">
                  <a16:creationId xmlns:a16="http://schemas.microsoft.com/office/drawing/2014/main" id="{836AF8AC-8939-41CE-BEA1-BC45840F63A8}"/>
                </a:ext>
              </a:extLst>
            </p:cNvPr>
            <p:cNvSpPr/>
            <p:nvPr/>
          </p:nvSpPr>
          <p:spPr>
            <a:xfrm rot="745556">
              <a:off x="804334" y="474133"/>
              <a:ext cx="2618886" cy="2256912"/>
            </a:xfrm>
            <a:prstGeom prst="triangl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 name="楕円 8">
              <a:extLst>
                <a:ext uri="{FF2B5EF4-FFF2-40B4-BE49-F238E27FC236}">
                  <a16:creationId xmlns:a16="http://schemas.microsoft.com/office/drawing/2014/main" id="{BB3E9085-8828-4507-8376-855A633FD9B8}"/>
                </a:ext>
              </a:extLst>
            </p:cNvPr>
            <p:cNvSpPr>
              <a:spLocks noChangeAspect="1"/>
            </p:cNvSpPr>
            <p:nvPr/>
          </p:nvSpPr>
          <p:spPr>
            <a:xfrm>
              <a:off x="558800" y="2379133"/>
              <a:ext cx="71280" cy="712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F83D49D0-1B9B-4265-BF19-C8D1EC75DFC5}"/>
                </a:ext>
              </a:extLst>
            </p:cNvPr>
            <p:cNvSpPr>
              <a:spLocks noChangeAspect="1"/>
            </p:cNvSpPr>
            <p:nvPr/>
          </p:nvSpPr>
          <p:spPr>
            <a:xfrm>
              <a:off x="3107267" y="2937933"/>
              <a:ext cx="71280" cy="712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 name="楕円 7">
              <a:extLst>
                <a:ext uri="{FF2B5EF4-FFF2-40B4-BE49-F238E27FC236}">
                  <a16:creationId xmlns:a16="http://schemas.microsoft.com/office/drawing/2014/main" id="{EAB2E2D8-7A76-4077-A771-0A36B3063737}"/>
                </a:ext>
              </a:extLst>
            </p:cNvPr>
            <p:cNvSpPr>
              <a:spLocks noChangeAspect="1"/>
            </p:cNvSpPr>
            <p:nvPr/>
          </p:nvSpPr>
          <p:spPr>
            <a:xfrm>
              <a:off x="2319867" y="457200"/>
              <a:ext cx="71280" cy="712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Tree>
    <p:extLst>
      <p:ext uri="{BB962C8B-B14F-4D97-AF65-F5344CB8AC3E}">
        <p14:creationId xmlns:p14="http://schemas.microsoft.com/office/powerpoint/2010/main" val="2870567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7F645489-797E-4FB6-8453-0EA21DE16477}"/>
              </a:ext>
            </a:extLst>
          </p:cNvPr>
          <p:cNvGrpSpPr/>
          <p:nvPr/>
        </p:nvGrpSpPr>
        <p:grpSpPr>
          <a:xfrm>
            <a:off x="1289184" y="152542"/>
            <a:ext cx="6553254" cy="6552917"/>
            <a:chOff x="0" y="0"/>
            <a:chExt cx="3600000" cy="3600000"/>
          </a:xfrm>
          <a:solidFill>
            <a:schemeClr val="bg1"/>
          </a:solidFill>
        </p:grpSpPr>
        <p:sp>
          <p:nvSpPr>
            <p:cNvPr id="6" name="正方形/長方形 5">
              <a:extLst>
                <a:ext uri="{FF2B5EF4-FFF2-40B4-BE49-F238E27FC236}">
                  <a16:creationId xmlns:a16="http://schemas.microsoft.com/office/drawing/2014/main" id="{E8932E0D-63E1-4F51-919E-D6E37BCCA4C0}"/>
                </a:ext>
              </a:extLst>
            </p:cNvPr>
            <p:cNvSpPr/>
            <p:nvPr/>
          </p:nvSpPr>
          <p:spPr>
            <a:xfrm>
              <a:off x="0" y="0"/>
              <a:ext cx="3600000" cy="3600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 name="二等辺三角形 6">
              <a:extLst>
                <a:ext uri="{FF2B5EF4-FFF2-40B4-BE49-F238E27FC236}">
                  <a16:creationId xmlns:a16="http://schemas.microsoft.com/office/drawing/2014/main" id="{836AF8AC-8939-41CE-BEA1-BC45840F63A8}"/>
                </a:ext>
              </a:extLst>
            </p:cNvPr>
            <p:cNvSpPr/>
            <p:nvPr/>
          </p:nvSpPr>
          <p:spPr>
            <a:xfrm rot="745556">
              <a:off x="804334" y="474133"/>
              <a:ext cx="2618886" cy="2256912"/>
            </a:xfrm>
            <a:prstGeom prst="triangle">
              <a:avLst/>
            </a:prstGeom>
            <a:gr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 name="楕円 8">
              <a:extLst>
                <a:ext uri="{FF2B5EF4-FFF2-40B4-BE49-F238E27FC236}">
                  <a16:creationId xmlns:a16="http://schemas.microsoft.com/office/drawing/2014/main" id="{BB3E9085-8828-4507-8376-855A633FD9B8}"/>
                </a:ext>
              </a:extLst>
            </p:cNvPr>
            <p:cNvSpPr>
              <a:spLocks noChangeAspect="1"/>
            </p:cNvSpPr>
            <p:nvPr/>
          </p:nvSpPr>
          <p:spPr>
            <a:xfrm>
              <a:off x="558800" y="2379133"/>
              <a:ext cx="71280" cy="712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F83D49D0-1B9B-4265-BF19-C8D1EC75DFC5}"/>
                </a:ext>
              </a:extLst>
            </p:cNvPr>
            <p:cNvSpPr>
              <a:spLocks noChangeAspect="1"/>
            </p:cNvSpPr>
            <p:nvPr/>
          </p:nvSpPr>
          <p:spPr>
            <a:xfrm>
              <a:off x="3107267" y="2937933"/>
              <a:ext cx="71280" cy="712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 name="楕円 7">
              <a:extLst>
                <a:ext uri="{FF2B5EF4-FFF2-40B4-BE49-F238E27FC236}">
                  <a16:creationId xmlns:a16="http://schemas.microsoft.com/office/drawing/2014/main" id="{EAB2E2D8-7A76-4077-A771-0A36B3063737}"/>
                </a:ext>
              </a:extLst>
            </p:cNvPr>
            <p:cNvSpPr>
              <a:spLocks noChangeAspect="1"/>
            </p:cNvSpPr>
            <p:nvPr/>
          </p:nvSpPr>
          <p:spPr>
            <a:xfrm>
              <a:off x="2319867" y="457200"/>
              <a:ext cx="71280" cy="712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nvGrpSpPr>
          <p:cNvPr id="11" name="グループ化 10">
            <a:extLst>
              <a:ext uri="{FF2B5EF4-FFF2-40B4-BE49-F238E27FC236}">
                <a16:creationId xmlns:a16="http://schemas.microsoft.com/office/drawing/2014/main" id="{9726541D-D526-406A-9551-1796E415F979}"/>
              </a:ext>
            </a:extLst>
          </p:cNvPr>
          <p:cNvGrpSpPr/>
          <p:nvPr/>
        </p:nvGrpSpPr>
        <p:grpSpPr>
          <a:xfrm>
            <a:off x="1301562" y="158561"/>
            <a:ext cx="6553253" cy="6553253"/>
            <a:chOff x="0" y="0"/>
            <a:chExt cx="3599815" cy="3599815"/>
          </a:xfrm>
        </p:grpSpPr>
        <p:sp>
          <p:nvSpPr>
            <p:cNvPr id="12" name="二等辺三角形 11">
              <a:extLst>
                <a:ext uri="{FF2B5EF4-FFF2-40B4-BE49-F238E27FC236}">
                  <a16:creationId xmlns:a16="http://schemas.microsoft.com/office/drawing/2014/main" id="{933DF780-E7A0-4CFB-9B5C-607079AC5330}"/>
                </a:ext>
              </a:extLst>
            </p:cNvPr>
            <p:cNvSpPr/>
            <p:nvPr/>
          </p:nvSpPr>
          <p:spPr>
            <a:xfrm rot="745556">
              <a:off x="805542" y="468085"/>
              <a:ext cx="2618751" cy="2256796"/>
            </a:xfrm>
            <a:prstGeom prst="triangl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F2B432AB-C099-499F-9F08-0F9501C90516}"/>
                </a:ext>
              </a:extLst>
            </p:cNvPr>
            <p:cNvSpPr>
              <a:spLocks noChangeAspect="1"/>
            </p:cNvSpPr>
            <p:nvPr/>
          </p:nvSpPr>
          <p:spPr>
            <a:xfrm>
              <a:off x="2318657" y="457200"/>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楕円 13">
              <a:extLst>
                <a:ext uri="{FF2B5EF4-FFF2-40B4-BE49-F238E27FC236}">
                  <a16:creationId xmlns:a16="http://schemas.microsoft.com/office/drawing/2014/main" id="{A8781695-E49B-4668-AAD8-FCC426022A8C}"/>
                </a:ext>
              </a:extLst>
            </p:cNvPr>
            <p:cNvSpPr>
              <a:spLocks noChangeAspect="1"/>
            </p:cNvSpPr>
            <p:nvPr/>
          </p:nvSpPr>
          <p:spPr>
            <a:xfrm>
              <a:off x="555171" y="2373085"/>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5" name="直線コネクタ 14">
              <a:extLst>
                <a:ext uri="{FF2B5EF4-FFF2-40B4-BE49-F238E27FC236}">
                  <a16:creationId xmlns:a16="http://schemas.microsoft.com/office/drawing/2014/main" id="{7BE2428D-0431-424E-986E-DF787735BC0B}"/>
                </a:ext>
              </a:extLst>
            </p:cNvPr>
            <p:cNvCxnSpPr/>
            <p:nvPr/>
          </p:nvCxnSpPr>
          <p:spPr>
            <a:xfrm rot="1800000">
              <a:off x="1857714" y="2301988"/>
              <a:ext cx="1461135" cy="32067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4D1E62E2-7C2B-4C2C-BF09-4DCF11174FA0}"/>
                </a:ext>
              </a:extLst>
            </p:cNvPr>
            <p:cNvCxnSpPr/>
            <p:nvPr/>
          </p:nvCxnSpPr>
          <p:spPr>
            <a:xfrm flipV="1">
              <a:off x="607660" y="1952929"/>
              <a:ext cx="1442380" cy="459059"/>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921B9BFB-4DD2-4070-9301-9048D9B195B7}"/>
                </a:ext>
              </a:extLst>
            </p:cNvPr>
            <p:cNvCxnSpPr/>
            <p:nvPr/>
          </p:nvCxnSpPr>
          <p:spPr>
            <a:xfrm flipH="1">
              <a:off x="2043837" y="471034"/>
              <a:ext cx="311989" cy="1493498"/>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6D1C838B-C4B5-497A-90FA-489B14E286FE}"/>
                </a:ext>
              </a:extLst>
            </p:cNvPr>
            <p:cNvSpPr/>
            <p:nvPr/>
          </p:nvSpPr>
          <p:spPr>
            <a:xfrm>
              <a:off x="0" y="0"/>
              <a:ext cx="3599815" cy="35998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9" name="楕円 18">
              <a:extLst>
                <a:ext uri="{FF2B5EF4-FFF2-40B4-BE49-F238E27FC236}">
                  <a16:creationId xmlns:a16="http://schemas.microsoft.com/office/drawing/2014/main" id="{CB067A4D-9DF4-4F33-B548-22398E7C9D74}"/>
                </a:ext>
              </a:extLst>
            </p:cNvPr>
            <p:cNvSpPr>
              <a:spLocks noChangeAspect="1"/>
            </p:cNvSpPr>
            <p:nvPr/>
          </p:nvSpPr>
          <p:spPr>
            <a:xfrm>
              <a:off x="3102428" y="2939142"/>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Tree>
    <p:extLst>
      <p:ext uri="{BB962C8B-B14F-4D97-AF65-F5344CB8AC3E}">
        <p14:creationId xmlns:p14="http://schemas.microsoft.com/office/powerpoint/2010/main" val="2509952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0769092C-6032-4CDD-97B5-F2899C5C7AC6}"/>
              </a:ext>
            </a:extLst>
          </p:cNvPr>
          <p:cNvGrpSpPr/>
          <p:nvPr/>
        </p:nvGrpSpPr>
        <p:grpSpPr>
          <a:xfrm>
            <a:off x="1298694" y="149800"/>
            <a:ext cx="6543744" cy="6543744"/>
            <a:chOff x="0" y="0"/>
            <a:chExt cx="3599815" cy="3599815"/>
          </a:xfrm>
        </p:grpSpPr>
        <p:sp>
          <p:nvSpPr>
            <p:cNvPr id="28" name="正方形/長方形 27">
              <a:extLst>
                <a:ext uri="{FF2B5EF4-FFF2-40B4-BE49-F238E27FC236}">
                  <a16:creationId xmlns:a16="http://schemas.microsoft.com/office/drawing/2014/main" id="{C8AB2A3D-8441-4A1A-8387-8EEC0F77288F}"/>
                </a:ext>
              </a:extLst>
            </p:cNvPr>
            <p:cNvSpPr/>
            <p:nvPr/>
          </p:nvSpPr>
          <p:spPr>
            <a:xfrm>
              <a:off x="0" y="0"/>
              <a:ext cx="3599815" cy="359981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9" name="楕円 28">
              <a:extLst>
                <a:ext uri="{FF2B5EF4-FFF2-40B4-BE49-F238E27FC236}">
                  <a16:creationId xmlns:a16="http://schemas.microsoft.com/office/drawing/2014/main" id="{F24B3516-48B9-4D69-8865-B253D1598527}"/>
                </a:ext>
              </a:extLst>
            </p:cNvPr>
            <p:cNvSpPr>
              <a:spLocks noChangeAspect="1"/>
            </p:cNvSpPr>
            <p:nvPr/>
          </p:nvSpPr>
          <p:spPr>
            <a:xfrm>
              <a:off x="2841171" y="685800"/>
              <a:ext cx="71120" cy="7112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楕円 29">
              <a:extLst>
                <a:ext uri="{FF2B5EF4-FFF2-40B4-BE49-F238E27FC236}">
                  <a16:creationId xmlns:a16="http://schemas.microsoft.com/office/drawing/2014/main" id="{39EA0AD5-C686-4A8E-A016-A000546640CA}"/>
                </a:ext>
              </a:extLst>
            </p:cNvPr>
            <p:cNvSpPr>
              <a:spLocks noChangeAspect="1"/>
            </p:cNvSpPr>
            <p:nvPr/>
          </p:nvSpPr>
          <p:spPr>
            <a:xfrm>
              <a:off x="685800" y="2841819"/>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楕円 30">
              <a:extLst>
                <a:ext uri="{FF2B5EF4-FFF2-40B4-BE49-F238E27FC236}">
                  <a16:creationId xmlns:a16="http://schemas.microsoft.com/office/drawing/2014/main" id="{39A15813-6DAF-4D0D-BA56-EA0BD3F146F0}"/>
                </a:ext>
              </a:extLst>
            </p:cNvPr>
            <p:cNvSpPr>
              <a:spLocks noChangeAspect="1"/>
            </p:cNvSpPr>
            <p:nvPr/>
          </p:nvSpPr>
          <p:spPr>
            <a:xfrm>
              <a:off x="2841171" y="2841819"/>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正方形/長方形 31">
              <a:extLst>
                <a:ext uri="{FF2B5EF4-FFF2-40B4-BE49-F238E27FC236}">
                  <a16:creationId xmlns:a16="http://schemas.microsoft.com/office/drawing/2014/main" id="{F5560E65-F73E-477B-A546-A03AAFEB1E65}"/>
                </a:ext>
              </a:extLst>
            </p:cNvPr>
            <p:cNvSpPr/>
            <p:nvPr/>
          </p:nvSpPr>
          <p:spPr>
            <a:xfrm>
              <a:off x="718457" y="718457"/>
              <a:ext cx="2160000" cy="2160000"/>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3" name="楕円 32">
              <a:extLst>
                <a:ext uri="{FF2B5EF4-FFF2-40B4-BE49-F238E27FC236}">
                  <a16:creationId xmlns:a16="http://schemas.microsoft.com/office/drawing/2014/main" id="{1BBF9ACC-DA81-4B94-949A-BB4578B1D51A}"/>
                </a:ext>
              </a:extLst>
            </p:cNvPr>
            <p:cNvSpPr>
              <a:spLocks noChangeAspect="1"/>
            </p:cNvSpPr>
            <p:nvPr/>
          </p:nvSpPr>
          <p:spPr>
            <a:xfrm>
              <a:off x="683180" y="679152"/>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Tree>
    <p:extLst>
      <p:ext uri="{BB962C8B-B14F-4D97-AF65-F5344CB8AC3E}">
        <p14:creationId xmlns:p14="http://schemas.microsoft.com/office/powerpoint/2010/main" val="1151163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C92D5BAF-2913-496D-B5AC-D63FECCF1A20}"/>
              </a:ext>
            </a:extLst>
          </p:cNvPr>
          <p:cNvGrpSpPr/>
          <p:nvPr/>
        </p:nvGrpSpPr>
        <p:grpSpPr>
          <a:xfrm>
            <a:off x="1280358" y="167324"/>
            <a:ext cx="6562080" cy="6540876"/>
            <a:chOff x="0" y="0"/>
            <a:chExt cx="3599815" cy="3599815"/>
          </a:xfrm>
        </p:grpSpPr>
        <p:grpSp>
          <p:nvGrpSpPr>
            <p:cNvPr id="10" name="グループ化 9">
              <a:extLst>
                <a:ext uri="{FF2B5EF4-FFF2-40B4-BE49-F238E27FC236}">
                  <a16:creationId xmlns:a16="http://schemas.microsoft.com/office/drawing/2014/main" id="{284044A8-E232-4975-904B-0871D458A0BE}"/>
                </a:ext>
              </a:extLst>
            </p:cNvPr>
            <p:cNvGrpSpPr/>
            <p:nvPr/>
          </p:nvGrpSpPr>
          <p:grpSpPr>
            <a:xfrm>
              <a:off x="0" y="0"/>
              <a:ext cx="3599815" cy="3599815"/>
              <a:chOff x="0" y="0"/>
              <a:chExt cx="3599815" cy="3599815"/>
            </a:xfrm>
          </p:grpSpPr>
          <p:sp>
            <p:nvSpPr>
              <p:cNvPr id="16" name="正方形/長方形 15">
                <a:extLst>
                  <a:ext uri="{FF2B5EF4-FFF2-40B4-BE49-F238E27FC236}">
                    <a16:creationId xmlns:a16="http://schemas.microsoft.com/office/drawing/2014/main" id="{ADC545C6-3499-4AB2-85EA-997858558009}"/>
                  </a:ext>
                </a:extLst>
              </p:cNvPr>
              <p:cNvSpPr/>
              <p:nvPr/>
            </p:nvSpPr>
            <p:spPr>
              <a:xfrm>
                <a:off x="0" y="0"/>
                <a:ext cx="3599815" cy="359981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7" name="楕円 16">
                <a:extLst>
                  <a:ext uri="{FF2B5EF4-FFF2-40B4-BE49-F238E27FC236}">
                    <a16:creationId xmlns:a16="http://schemas.microsoft.com/office/drawing/2014/main" id="{011918AE-8503-40C5-AA39-3FF35D70A9CB}"/>
                  </a:ext>
                </a:extLst>
              </p:cNvPr>
              <p:cNvSpPr>
                <a:spLocks noChangeAspect="1"/>
              </p:cNvSpPr>
              <p:nvPr/>
            </p:nvSpPr>
            <p:spPr>
              <a:xfrm>
                <a:off x="2841171" y="680558"/>
                <a:ext cx="71120" cy="7112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8" name="楕円 17">
                <a:extLst>
                  <a:ext uri="{FF2B5EF4-FFF2-40B4-BE49-F238E27FC236}">
                    <a16:creationId xmlns:a16="http://schemas.microsoft.com/office/drawing/2014/main" id="{A7049FEB-F703-41A8-AA2D-B90E3044B1D7}"/>
                  </a:ext>
                </a:extLst>
              </p:cNvPr>
              <p:cNvSpPr>
                <a:spLocks noChangeAspect="1"/>
              </p:cNvSpPr>
              <p:nvPr/>
            </p:nvSpPr>
            <p:spPr>
              <a:xfrm>
                <a:off x="685800" y="2843392"/>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9" name="楕円 18">
                <a:extLst>
                  <a:ext uri="{FF2B5EF4-FFF2-40B4-BE49-F238E27FC236}">
                    <a16:creationId xmlns:a16="http://schemas.microsoft.com/office/drawing/2014/main" id="{ED181DA6-1BAD-40AC-A695-412F341D6142}"/>
                  </a:ext>
                </a:extLst>
              </p:cNvPr>
              <p:cNvSpPr>
                <a:spLocks noChangeAspect="1"/>
              </p:cNvSpPr>
              <p:nvPr/>
            </p:nvSpPr>
            <p:spPr>
              <a:xfrm>
                <a:off x="2843784" y="2843392"/>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0" name="正方形/長方形 19">
                <a:extLst>
                  <a:ext uri="{FF2B5EF4-FFF2-40B4-BE49-F238E27FC236}">
                    <a16:creationId xmlns:a16="http://schemas.microsoft.com/office/drawing/2014/main" id="{B76EB779-8975-4ADF-8003-410C5EB7C6DC}"/>
                  </a:ext>
                </a:extLst>
              </p:cNvPr>
              <p:cNvSpPr/>
              <p:nvPr/>
            </p:nvSpPr>
            <p:spPr>
              <a:xfrm>
                <a:off x="718457" y="718457"/>
                <a:ext cx="2160000" cy="2160000"/>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1" name="楕円 20">
                <a:extLst>
                  <a:ext uri="{FF2B5EF4-FFF2-40B4-BE49-F238E27FC236}">
                    <a16:creationId xmlns:a16="http://schemas.microsoft.com/office/drawing/2014/main" id="{F38C318B-B0CE-4842-AC71-72132FC86805}"/>
                  </a:ext>
                </a:extLst>
              </p:cNvPr>
              <p:cNvSpPr>
                <a:spLocks noChangeAspect="1"/>
              </p:cNvSpPr>
              <p:nvPr/>
            </p:nvSpPr>
            <p:spPr>
              <a:xfrm>
                <a:off x="685800" y="680156"/>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cxnSp>
          <p:nvCxnSpPr>
            <p:cNvPr id="11" name="直線コネクタ 10">
              <a:extLst>
                <a:ext uri="{FF2B5EF4-FFF2-40B4-BE49-F238E27FC236}">
                  <a16:creationId xmlns:a16="http://schemas.microsoft.com/office/drawing/2014/main" id="{46AC1711-B130-4745-8FF7-F3231C20296C}"/>
                </a:ext>
              </a:extLst>
            </p:cNvPr>
            <p:cNvCxnSpPr/>
            <p:nvPr/>
          </p:nvCxnSpPr>
          <p:spPr>
            <a:xfrm rot="1800000">
              <a:off x="1030432" y="1717964"/>
              <a:ext cx="0" cy="12401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34CBB9D-5239-495B-9772-DBBFAB000046}"/>
                </a:ext>
              </a:extLst>
            </p:cNvPr>
            <p:cNvCxnSpPr/>
            <p:nvPr/>
          </p:nvCxnSpPr>
          <p:spPr>
            <a:xfrm rot="1800000">
              <a:off x="2561359" y="644236"/>
              <a:ext cx="0" cy="12427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007C866B-005C-4DD0-90E2-7BA3FDACD222}"/>
                </a:ext>
              </a:extLst>
            </p:cNvPr>
            <p:cNvCxnSpPr/>
            <p:nvPr/>
          </p:nvCxnSpPr>
          <p:spPr>
            <a:xfrm rot="9000000" flipH="1">
              <a:off x="2561359" y="1724891"/>
              <a:ext cx="0" cy="1237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693A39AC-5BB5-4161-A04B-5B7F98FEEB2C}"/>
                </a:ext>
              </a:extLst>
            </p:cNvPr>
            <p:cNvCxnSpPr/>
            <p:nvPr/>
          </p:nvCxnSpPr>
          <p:spPr>
            <a:xfrm rot="9000000" flipH="1">
              <a:off x="1030432" y="644236"/>
              <a:ext cx="0" cy="12393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23CE0B7-68C5-4302-A774-9609563B8355}"/>
                </a:ext>
              </a:extLst>
            </p:cNvPr>
            <p:cNvCxnSpPr/>
            <p:nvPr/>
          </p:nvCxnSpPr>
          <p:spPr>
            <a:xfrm>
              <a:off x="1330037" y="1801091"/>
              <a:ext cx="923425" cy="0"/>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7234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9726541D-D526-406A-9551-1796E415F979}"/>
              </a:ext>
            </a:extLst>
          </p:cNvPr>
          <p:cNvGrpSpPr/>
          <p:nvPr/>
        </p:nvGrpSpPr>
        <p:grpSpPr>
          <a:xfrm>
            <a:off x="105053" y="121047"/>
            <a:ext cx="4560407" cy="4560407"/>
            <a:chOff x="0" y="0"/>
            <a:chExt cx="3599815" cy="3599815"/>
          </a:xfrm>
        </p:grpSpPr>
        <p:sp>
          <p:nvSpPr>
            <p:cNvPr id="18" name="正方形/長方形 17">
              <a:extLst>
                <a:ext uri="{FF2B5EF4-FFF2-40B4-BE49-F238E27FC236}">
                  <a16:creationId xmlns:a16="http://schemas.microsoft.com/office/drawing/2014/main" id="{6D1C838B-C4B5-497A-90FA-489B14E286FE}"/>
                </a:ext>
              </a:extLst>
            </p:cNvPr>
            <p:cNvSpPr/>
            <p:nvPr/>
          </p:nvSpPr>
          <p:spPr>
            <a:xfrm>
              <a:off x="0" y="0"/>
              <a:ext cx="3599815" cy="359981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二等辺三角形 11">
              <a:extLst>
                <a:ext uri="{FF2B5EF4-FFF2-40B4-BE49-F238E27FC236}">
                  <a16:creationId xmlns:a16="http://schemas.microsoft.com/office/drawing/2014/main" id="{933DF780-E7A0-4CFB-9B5C-607079AC5330}"/>
                </a:ext>
              </a:extLst>
            </p:cNvPr>
            <p:cNvSpPr/>
            <p:nvPr/>
          </p:nvSpPr>
          <p:spPr>
            <a:xfrm rot="745556">
              <a:off x="805542" y="468085"/>
              <a:ext cx="2618751" cy="2256796"/>
            </a:xfrm>
            <a:prstGeom prst="triangl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F2B432AB-C099-499F-9F08-0F9501C90516}"/>
                </a:ext>
              </a:extLst>
            </p:cNvPr>
            <p:cNvSpPr>
              <a:spLocks noChangeAspect="1"/>
            </p:cNvSpPr>
            <p:nvPr/>
          </p:nvSpPr>
          <p:spPr>
            <a:xfrm>
              <a:off x="2318657" y="457200"/>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楕円 13">
              <a:extLst>
                <a:ext uri="{FF2B5EF4-FFF2-40B4-BE49-F238E27FC236}">
                  <a16:creationId xmlns:a16="http://schemas.microsoft.com/office/drawing/2014/main" id="{A8781695-E49B-4668-AAD8-FCC426022A8C}"/>
                </a:ext>
              </a:extLst>
            </p:cNvPr>
            <p:cNvSpPr>
              <a:spLocks noChangeAspect="1"/>
            </p:cNvSpPr>
            <p:nvPr/>
          </p:nvSpPr>
          <p:spPr>
            <a:xfrm>
              <a:off x="555171" y="2373085"/>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5" name="直線コネクタ 14">
              <a:extLst>
                <a:ext uri="{FF2B5EF4-FFF2-40B4-BE49-F238E27FC236}">
                  <a16:creationId xmlns:a16="http://schemas.microsoft.com/office/drawing/2014/main" id="{7BE2428D-0431-424E-986E-DF787735BC0B}"/>
                </a:ext>
              </a:extLst>
            </p:cNvPr>
            <p:cNvCxnSpPr/>
            <p:nvPr/>
          </p:nvCxnSpPr>
          <p:spPr>
            <a:xfrm rot="1800000">
              <a:off x="1857714" y="2301988"/>
              <a:ext cx="1461135" cy="32067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4D1E62E2-7C2B-4C2C-BF09-4DCF11174FA0}"/>
                </a:ext>
              </a:extLst>
            </p:cNvPr>
            <p:cNvCxnSpPr/>
            <p:nvPr/>
          </p:nvCxnSpPr>
          <p:spPr>
            <a:xfrm flipV="1">
              <a:off x="607660" y="1952929"/>
              <a:ext cx="1442380" cy="459059"/>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921B9BFB-4DD2-4070-9301-9048D9B195B7}"/>
                </a:ext>
              </a:extLst>
            </p:cNvPr>
            <p:cNvCxnSpPr/>
            <p:nvPr/>
          </p:nvCxnSpPr>
          <p:spPr>
            <a:xfrm flipH="1">
              <a:off x="2043837" y="471034"/>
              <a:ext cx="311989" cy="1493498"/>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 name="楕円 18">
              <a:extLst>
                <a:ext uri="{FF2B5EF4-FFF2-40B4-BE49-F238E27FC236}">
                  <a16:creationId xmlns:a16="http://schemas.microsoft.com/office/drawing/2014/main" id="{CB067A4D-9DF4-4F33-B548-22398E7C9D74}"/>
                </a:ext>
              </a:extLst>
            </p:cNvPr>
            <p:cNvSpPr>
              <a:spLocks noChangeAspect="1"/>
            </p:cNvSpPr>
            <p:nvPr/>
          </p:nvSpPr>
          <p:spPr>
            <a:xfrm>
              <a:off x="3102428" y="2939142"/>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nvGrpSpPr>
          <p:cNvPr id="20" name="グループ化 19">
            <a:extLst>
              <a:ext uri="{FF2B5EF4-FFF2-40B4-BE49-F238E27FC236}">
                <a16:creationId xmlns:a16="http://schemas.microsoft.com/office/drawing/2014/main" id="{C5DDC47F-201B-4DB3-A553-0AA2AFB2AC94}"/>
              </a:ext>
            </a:extLst>
          </p:cNvPr>
          <p:cNvGrpSpPr/>
          <p:nvPr/>
        </p:nvGrpSpPr>
        <p:grpSpPr>
          <a:xfrm>
            <a:off x="4498269" y="2173759"/>
            <a:ext cx="4566550" cy="4551794"/>
            <a:chOff x="0" y="0"/>
            <a:chExt cx="3599815" cy="3599815"/>
          </a:xfrm>
        </p:grpSpPr>
        <p:grpSp>
          <p:nvGrpSpPr>
            <p:cNvPr id="21" name="グループ化 20">
              <a:extLst>
                <a:ext uri="{FF2B5EF4-FFF2-40B4-BE49-F238E27FC236}">
                  <a16:creationId xmlns:a16="http://schemas.microsoft.com/office/drawing/2014/main" id="{503981B0-C409-441D-882F-1F2C41C2170C}"/>
                </a:ext>
              </a:extLst>
            </p:cNvPr>
            <p:cNvGrpSpPr/>
            <p:nvPr/>
          </p:nvGrpSpPr>
          <p:grpSpPr>
            <a:xfrm>
              <a:off x="0" y="0"/>
              <a:ext cx="3599815" cy="3599815"/>
              <a:chOff x="0" y="0"/>
              <a:chExt cx="3599815" cy="3599815"/>
            </a:xfrm>
          </p:grpSpPr>
          <p:sp>
            <p:nvSpPr>
              <p:cNvPr id="27" name="正方形/長方形 26">
                <a:extLst>
                  <a:ext uri="{FF2B5EF4-FFF2-40B4-BE49-F238E27FC236}">
                    <a16:creationId xmlns:a16="http://schemas.microsoft.com/office/drawing/2014/main" id="{6452CBD3-AB18-4B01-A927-2A255BB950BA}"/>
                  </a:ext>
                </a:extLst>
              </p:cNvPr>
              <p:cNvSpPr/>
              <p:nvPr/>
            </p:nvSpPr>
            <p:spPr>
              <a:xfrm>
                <a:off x="0" y="0"/>
                <a:ext cx="3599815" cy="359981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8" name="楕円 27">
                <a:extLst>
                  <a:ext uri="{FF2B5EF4-FFF2-40B4-BE49-F238E27FC236}">
                    <a16:creationId xmlns:a16="http://schemas.microsoft.com/office/drawing/2014/main" id="{FBE2E935-78F9-4A19-B027-8880A7B86E89}"/>
                  </a:ext>
                </a:extLst>
              </p:cNvPr>
              <p:cNvSpPr>
                <a:spLocks noChangeAspect="1"/>
              </p:cNvSpPr>
              <p:nvPr/>
            </p:nvSpPr>
            <p:spPr>
              <a:xfrm>
                <a:off x="2841171" y="685800"/>
                <a:ext cx="71120" cy="7112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9" name="楕円 28">
                <a:extLst>
                  <a:ext uri="{FF2B5EF4-FFF2-40B4-BE49-F238E27FC236}">
                    <a16:creationId xmlns:a16="http://schemas.microsoft.com/office/drawing/2014/main" id="{3906F6D1-F255-45AE-897C-AD5BCDC3A929}"/>
                  </a:ext>
                </a:extLst>
              </p:cNvPr>
              <p:cNvSpPr>
                <a:spLocks noChangeAspect="1"/>
              </p:cNvSpPr>
              <p:nvPr/>
            </p:nvSpPr>
            <p:spPr>
              <a:xfrm>
                <a:off x="685800" y="2841587"/>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楕円 29">
                <a:extLst>
                  <a:ext uri="{FF2B5EF4-FFF2-40B4-BE49-F238E27FC236}">
                    <a16:creationId xmlns:a16="http://schemas.microsoft.com/office/drawing/2014/main" id="{285D14F2-3294-4796-8635-F490263B6277}"/>
                  </a:ext>
                </a:extLst>
              </p:cNvPr>
              <p:cNvSpPr>
                <a:spLocks noChangeAspect="1"/>
              </p:cNvSpPr>
              <p:nvPr/>
            </p:nvSpPr>
            <p:spPr>
              <a:xfrm>
                <a:off x="2841171" y="2841587"/>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正方形/長方形 30">
                <a:extLst>
                  <a:ext uri="{FF2B5EF4-FFF2-40B4-BE49-F238E27FC236}">
                    <a16:creationId xmlns:a16="http://schemas.microsoft.com/office/drawing/2014/main" id="{665DC8E9-2248-4A27-978B-83C9D232F8A6}"/>
                  </a:ext>
                </a:extLst>
              </p:cNvPr>
              <p:cNvSpPr/>
              <p:nvPr/>
            </p:nvSpPr>
            <p:spPr>
              <a:xfrm>
                <a:off x="718457" y="718457"/>
                <a:ext cx="2160000" cy="2160000"/>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楕円 31">
                <a:extLst>
                  <a:ext uri="{FF2B5EF4-FFF2-40B4-BE49-F238E27FC236}">
                    <a16:creationId xmlns:a16="http://schemas.microsoft.com/office/drawing/2014/main" id="{F6E10B4E-E0DC-471F-AAEF-0C11757433AA}"/>
                  </a:ext>
                </a:extLst>
              </p:cNvPr>
              <p:cNvSpPr>
                <a:spLocks noChangeAspect="1"/>
              </p:cNvSpPr>
              <p:nvPr/>
            </p:nvSpPr>
            <p:spPr>
              <a:xfrm>
                <a:off x="685800" y="674914"/>
                <a:ext cx="71276" cy="7127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cxnSp>
          <p:nvCxnSpPr>
            <p:cNvPr id="22" name="直線コネクタ 21">
              <a:extLst>
                <a:ext uri="{FF2B5EF4-FFF2-40B4-BE49-F238E27FC236}">
                  <a16:creationId xmlns:a16="http://schemas.microsoft.com/office/drawing/2014/main" id="{EA62C9B9-3621-4AB3-B593-D5C815303D79}"/>
                </a:ext>
              </a:extLst>
            </p:cNvPr>
            <p:cNvCxnSpPr/>
            <p:nvPr/>
          </p:nvCxnSpPr>
          <p:spPr>
            <a:xfrm rot="1800000">
              <a:off x="1030432" y="1717964"/>
              <a:ext cx="0" cy="12401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CD3A8E4B-FE70-49A9-AAC2-08440AC829C5}"/>
                </a:ext>
              </a:extLst>
            </p:cNvPr>
            <p:cNvCxnSpPr/>
            <p:nvPr/>
          </p:nvCxnSpPr>
          <p:spPr>
            <a:xfrm rot="1800000">
              <a:off x="2561359" y="644236"/>
              <a:ext cx="0" cy="12427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A243B759-02FD-4285-9196-85F915DA2D63}"/>
                </a:ext>
              </a:extLst>
            </p:cNvPr>
            <p:cNvCxnSpPr/>
            <p:nvPr/>
          </p:nvCxnSpPr>
          <p:spPr>
            <a:xfrm rot="9000000" flipH="1">
              <a:off x="2561359" y="1724891"/>
              <a:ext cx="0" cy="1237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05D8B0EE-2305-4400-9944-E9F65216BB47}"/>
                </a:ext>
              </a:extLst>
            </p:cNvPr>
            <p:cNvCxnSpPr/>
            <p:nvPr/>
          </p:nvCxnSpPr>
          <p:spPr>
            <a:xfrm rot="9000000" flipH="1">
              <a:off x="1030432" y="644236"/>
              <a:ext cx="0" cy="12393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56CA2F4-1A5A-44D6-BB40-1DA3A36041A6}"/>
                </a:ext>
              </a:extLst>
            </p:cNvPr>
            <p:cNvCxnSpPr/>
            <p:nvPr/>
          </p:nvCxnSpPr>
          <p:spPr>
            <a:xfrm>
              <a:off x="1330037" y="1801091"/>
              <a:ext cx="923425" cy="0"/>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17116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5D700630-F8DF-8FF4-9820-826C10BE5B5A}"/>
              </a:ext>
            </a:extLst>
          </p:cNvPr>
          <p:cNvPicPr>
            <a:picLocks noChangeAspect="1"/>
          </p:cNvPicPr>
          <p:nvPr/>
        </p:nvPicPr>
        <p:blipFill>
          <a:blip r:embed="rId2"/>
          <a:stretch>
            <a:fillRect/>
          </a:stretch>
        </p:blipFill>
        <p:spPr>
          <a:xfrm>
            <a:off x="2771800" y="3591232"/>
            <a:ext cx="3248478" cy="3200847"/>
          </a:xfrm>
          <a:prstGeom prst="rect">
            <a:avLst/>
          </a:prstGeom>
        </p:spPr>
      </p:pic>
      <p:pic>
        <p:nvPicPr>
          <p:cNvPr id="5" name="図 4">
            <a:extLst>
              <a:ext uri="{FF2B5EF4-FFF2-40B4-BE49-F238E27FC236}">
                <a16:creationId xmlns:a16="http://schemas.microsoft.com/office/drawing/2014/main" id="{64FE489B-74B2-5F38-4158-EFD2AA08B4FD}"/>
              </a:ext>
            </a:extLst>
          </p:cNvPr>
          <p:cNvPicPr>
            <a:picLocks noChangeAspect="1"/>
          </p:cNvPicPr>
          <p:nvPr/>
        </p:nvPicPr>
        <p:blipFill>
          <a:blip r:embed="rId3"/>
          <a:stretch>
            <a:fillRect/>
          </a:stretch>
        </p:blipFill>
        <p:spPr>
          <a:xfrm>
            <a:off x="105278" y="1417638"/>
            <a:ext cx="3105583" cy="2905530"/>
          </a:xfrm>
          <a:prstGeom prst="rect">
            <a:avLst/>
          </a:prstGeom>
        </p:spPr>
      </p:pic>
      <p:pic>
        <p:nvPicPr>
          <p:cNvPr id="7" name="図 6">
            <a:extLst>
              <a:ext uri="{FF2B5EF4-FFF2-40B4-BE49-F238E27FC236}">
                <a16:creationId xmlns:a16="http://schemas.microsoft.com/office/drawing/2014/main" id="{FF360C38-7A12-C030-5F7D-EC582D746786}"/>
              </a:ext>
            </a:extLst>
          </p:cNvPr>
          <p:cNvPicPr>
            <a:picLocks noChangeAspect="1"/>
          </p:cNvPicPr>
          <p:nvPr/>
        </p:nvPicPr>
        <p:blipFill>
          <a:blip r:embed="rId4"/>
          <a:stretch>
            <a:fillRect/>
          </a:stretch>
        </p:blipFill>
        <p:spPr>
          <a:xfrm>
            <a:off x="5552638" y="1666344"/>
            <a:ext cx="3134162" cy="2686425"/>
          </a:xfrm>
          <a:prstGeom prst="rect">
            <a:avLst/>
          </a:prstGeom>
        </p:spPr>
      </p:pic>
    </p:spTree>
    <p:extLst>
      <p:ext uri="{BB962C8B-B14F-4D97-AF65-F5344CB8AC3E}">
        <p14:creationId xmlns:p14="http://schemas.microsoft.com/office/powerpoint/2010/main" val="3904858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9E07D2B6-90CF-43E2-B207-4EF32D6FB8B2}"/>
              </a:ext>
            </a:extLst>
          </p:cNvPr>
          <p:cNvGrpSpPr/>
          <p:nvPr/>
        </p:nvGrpSpPr>
        <p:grpSpPr>
          <a:xfrm>
            <a:off x="5364088" y="188640"/>
            <a:ext cx="3703712" cy="6564900"/>
            <a:chOff x="1813560" y="0"/>
            <a:chExt cx="1663700" cy="2948940"/>
          </a:xfrm>
        </p:grpSpPr>
        <p:pic>
          <p:nvPicPr>
            <p:cNvPr id="5" name="図 4">
              <a:extLst>
                <a:ext uri="{FF2B5EF4-FFF2-40B4-BE49-F238E27FC236}">
                  <a16:creationId xmlns:a16="http://schemas.microsoft.com/office/drawing/2014/main" id="{EF71C970-E15A-41EB-9237-D1AE44200E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0"/>
              <a:ext cx="1638300" cy="2303780"/>
            </a:xfrm>
            <a:prstGeom prst="rect">
              <a:avLst/>
            </a:prstGeom>
            <a:noFill/>
            <a:ln>
              <a:noFill/>
            </a:ln>
          </p:spPr>
        </p:pic>
        <p:sp>
          <p:nvSpPr>
            <p:cNvPr id="6" name="テキスト ボックス 18">
              <a:extLst>
                <a:ext uri="{FF2B5EF4-FFF2-40B4-BE49-F238E27FC236}">
                  <a16:creationId xmlns:a16="http://schemas.microsoft.com/office/drawing/2014/main" id="{E06C7F20-176E-44B2-8D28-DECD6D96D6E4}"/>
                </a:ext>
              </a:extLst>
            </p:cNvPr>
            <p:cNvSpPr txBox="1"/>
            <p:nvPr/>
          </p:nvSpPr>
          <p:spPr>
            <a:xfrm>
              <a:off x="1813560" y="2346960"/>
              <a:ext cx="1663700" cy="60198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游明朝" panose="02020400000000000000" pitchFamily="18" charset="-128"/>
                  <a:cs typeface="Times New Roman" panose="02020603050405020304" pitchFamily="18" charset="0"/>
                </a:rPr>
                <a:t>ヤコブ・シュタイナー</a:t>
              </a:r>
              <a:endParaRPr kumimoji="0" lang="ja-JP" altLang="en-US" sz="2800" b="0" i="0" u="none" strike="noStrike" kern="100" cap="none" spc="0" normalizeH="0" baseline="0" noProof="0" dirty="0">
                <a:ln>
                  <a:noFill/>
                </a:ln>
                <a:solidFill>
                  <a:sysClr val="windowText" lastClr="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ctr" defTabSz="914400" eaLnBrk="1" fontAlgn="auto" latinLnBrk="0" hangingPunct="1">
                <a:spcBef>
                  <a:spcPts val="0"/>
                </a:spcBef>
                <a:spcAft>
                  <a:spcPts val="0"/>
                </a:spcAft>
                <a:buClrTx/>
                <a:buSzTx/>
                <a:buFontTx/>
                <a:buNone/>
                <a:tabLst/>
                <a:defRPr/>
              </a:pPr>
              <a:r>
                <a:rPr kumimoji="0" lang="en-US" sz="2000" b="0" i="0" u="none" strike="noStrike" kern="100" cap="none" spc="0" normalizeH="0" baseline="0" noProof="0" dirty="0">
                  <a:ln>
                    <a:noFill/>
                  </a:ln>
                  <a:solidFill>
                    <a:sysClr val="windowText" lastClr="000000"/>
                  </a:solidFill>
                  <a:effectLst/>
                  <a:uLnTx/>
                  <a:uFillTx/>
                  <a:latin typeface="游明朝" panose="02020400000000000000" pitchFamily="18" charset="-128"/>
                  <a:ea typeface="ＭＳ 明朝" panose="02020609040205080304" pitchFamily="17" charset="-128"/>
                  <a:cs typeface="Times New Roman" panose="02020603050405020304" pitchFamily="18" charset="0"/>
                </a:rPr>
                <a:t>Jakob Steiner</a:t>
              </a:r>
              <a:endParaRPr kumimoji="0" lang="ja-JP" altLang="en-US" sz="2800" b="0" i="0" u="none" strike="noStrike" kern="100" cap="none" spc="0" normalizeH="0" baseline="0" noProof="0" dirty="0">
                <a:ln>
                  <a:noFill/>
                </a:ln>
                <a:solidFill>
                  <a:sysClr val="windowText" lastClr="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ctr" defTabSz="914400" eaLnBrk="1" fontAlgn="auto" latinLnBrk="0" hangingPunct="1">
                <a:spcBef>
                  <a:spcPts val="0"/>
                </a:spcBef>
                <a:spcAft>
                  <a:spcPts val="0"/>
                </a:spcAft>
                <a:buClrTx/>
                <a:buSzTx/>
                <a:buFontTx/>
                <a:buNone/>
                <a:tabLst/>
                <a:defRPr/>
              </a:pPr>
              <a:r>
                <a:rPr kumimoji="0" lang="en-US" sz="2000" b="0" i="0" u="none" strike="noStrike" kern="100" cap="none" spc="0" normalizeH="0" baseline="0" noProof="0" dirty="0">
                  <a:ln>
                    <a:noFill/>
                  </a:ln>
                  <a:solidFill>
                    <a:sysClr val="windowText" lastClr="000000"/>
                  </a:solidFill>
                  <a:effectLst/>
                  <a:uLnTx/>
                  <a:uFillTx/>
                  <a:latin typeface="游明朝" panose="02020400000000000000" pitchFamily="18" charset="-128"/>
                  <a:ea typeface="ＭＳ 明朝" panose="02020609040205080304" pitchFamily="17" charset="-128"/>
                  <a:cs typeface="Times New Roman" panose="02020603050405020304" pitchFamily="18" charset="0"/>
                </a:rPr>
                <a:t>1796</a:t>
              </a:r>
              <a:r>
                <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游明朝" panose="02020400000000000000" pitchFamily="18" charset="-128"/>
                  <a:cs typeface="Times New Roman" panose="02020603050405020304" pitchFamily="18" charset="0"/>
                </a:rPr>
                <a:t>年 </a:t>
              </a:r>
              <a:r>
                <a:rPr kumimoji="0" 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游明朝" panose="02020400000000000000" pitchFamily="18" charset="-128"/>
                  <a:cs typeface="Times New Roman" panose="02020603050405020304" pitchFamily="18" charset="0"/>
                </a:rPr>
                <a:t>– 1863</a:t>
              </a:r>
              <a:endParaRPr kumimoji="0" lang="ja-JP" altLang="en-US" sz="2800" b="0" i="0" u="none" strike="noStrike" kern="100" cap="none" spc="0" normalizeH="0" baseline="0" noProof="0" dirty="0">
                <a:ln>
                  <a:noFill/>
                </a:ln>
                <a:solidFill>
                  <a:sysClr val="windowText" lastClr="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ctr" defTabSz="914400" eaLnBrk="1" fontAlgn="auto" latinLnBrk="0" hangingPunct="1">
                <a:spcBef>
                  <a:spcPts val="0"/>
                </a:spcBef>
                <a:spcAft>
                  <a:spcPts val="0"/>
                </a:spcAft>
                <a:buClrTx/>
                <a:buSzTx/>
                <a:buFontTx/>
                <a:buNone/>
                <a:tabLst/>
                <a:defRPr/>
              </a:pPr>
              <a:r>
                <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游明朝" panose="02020400000000000000" pitchFamily="18" charset="-128"/>
                  <a:cs typeface="Times New Roman" panose="02020603050405020304" pitchFamily="18" charset="0"/>
                </a:rPr>
                <a:t>スイスの数学者</a:t>
              </a:r>
              <a:endParaRPr kumimoji="0" lang="ja-JP" altLang="en-US" sz="2800" b="0" i="0" u="none" strike="noStrike" kern="100" cap="none" spc="0" normalizeH="0" baseline="0" noProof="0" dirty="0">
                <a:ln>
                  <a:noFill/>
                </a:ln>
                <a:solidFill>
                  <a:sysClr val="windowText" lastClr="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8" name="テキスト ボックス 7">
            <a:extLst>
              <a:ext uri="{FF2B5EF4-FFF2-40B4-BE49-F238E27FC236}">
                <a16:creationId xmlns:a16="http://schemas.microsoft.com/office/drawing/2014/main" id="{E0922E23-104F-4C96-86B9-BE65A50E5655}"/>
              </a:ext>
            </a:extLst>
          </p:cNvPr>
          <p:cNvSpPr txBox="1"/>
          <p:nvPr/>
        </p:nvSpPr>
        <p:spPr>
          <a:xfrm>
            <a:off x="398984" y="339160"/>
            <a:ext cx="4608512" cy="2185214"/>
          </a:xfrm>
          <a:prstGeom prst="rect">
            <a:avLst/>
          </a:prstGeom>
          <a:noFill/>
        </p:spPr>
        <p:txBody>
          <a:bodyPr wrap="square" rtlCol="0">
            <a:spAutoFit/>
          </a:bodyPr>
          <a:lstStyle/>
          <a:p>
            <a:r>
              <a:rPr lang="ja-JP" altLang="ja-JP" sz="3600" b="1" dirty="0">
                <a:effectLst/>
                <a:ea typeface="HGS明朝E" panose="02020900000000000000" pitchFamily="18" charset="-128"/>
                <a:cs typeface="Times New Roman" panose="02020603050405020304" pitchFamily="18" charset="0"/>
              </a:rPr>
              <a:t>シュタイナー点</a:t>
            </a:r>
            <a:endParaRPr lang="en-US" altLang="ja-JP" sz="3600" b="1" dirty="0">
              <a:effectLst/>
              <a:ea typeface="HGS明朝E" panose="02020900000000000000" pitchFamily="18" charset="-128"/>
              <a:cs typeface="Times New Roman" panose="02020603050405020304" pitchFamily="18" charset="0"/>
            </a:endParaRPr>
          </a:p>
          <a:p>
            <a:r>
              <a:rPr lang="en-US" altLang="ja-JP" sz="3600" b="1" dirty="0">
                <a:effectLst/>
                <a:ea typeface="HGS明朝E" panose="02020900000000000000" pitchFamily="18" charset="-128"/>
                <a:cs typeface="Times New Roman" panose="02020603050405020304" pitchFamily="18" charset="0"/>
              </a:rPr>
              <a:t>(</a:t>
            </a:r>
            <a:r>
              <a:rPr lang="en-US" altLang="ja-JP" sz="3600" b="1" dirty="0" err="1">
                <a:effectLst/>
                <a:ea typeface="HGS明朝E" panose="02020900000000000000" pitchFamily="18" charset="-128"/>
                <a:cs typeface="Times New Roman" panose="02020603050405020304" pitchFamily="18" charset="0"/>
              </a:rPr>
              <a:t>stainer</a:t>
            </a:r>
            <a:r>
              <a:rPr lang="en-US" altLang="ja-JP" sz="3600" b="1" dirty="0">
                <a:effectLst/>
                <a:ea typeface="HGS明朝E" panose="02020900000000000000" pitchFamily="18" charset="-128"/>
                <a:cs typeface="Times New Roman" panose="02020603050405020304" pitchFamily="18" charset="0"/>
              </a:rPr>
              <a:t> point)</a:t>
            </a:r>
          </a:p>
          <a:p>
            <a:r>
              <a:rPr kumimoji="1" lang="ja-JP" altLang="en-US" sz="3200" dirty="0">
                <a:latin typeface="BIZ UDゴシック" panose="020B0400000000000000" pitchFamily="49" charset="-128"/>
                <a:ea typeface="BIZ UDゴシック" panose="020B0400000000000000" pitchFamily="49" charset="-128"/>
              </a:rPr>
              <a:t>平面上の三点を最短の直線で繋ぐ中心の点</a:t>
            </a:r>
          </a:p>
        </p:txBody>
      </p:sp>
    </p:spTree>
    <p:extLst>
      <p:ext uri="{BB962C8B-B14F-4D97-AF65-F5344CB8AC3E}">
        <p14:creationId xmlns:p14="http://schemas.microsoft.com/office/powerpoint/2010/main" val="242312628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雪藤">
  <a:themeElements>
    <a:clrScheme name="雪藤">
      <a:dk1>
        <a:sysClr val="windowText" lastClr="000000"/>
      </a:dk1>
      <a:lt1>
        <a:sysClr val="window" lastClr="FFFFFF"/>
      </a:lt1>
      <a:dk2>
        <a:srgbClr val="000049"/>
      </a:dk2>
      <a:lt2>
        <a:srgbClr val="E3E8FF"/>
      </a:lt2>
      <a:accent1>
        <a:srgbClr val="947098"/>
      </a:accent1>
      <a:accent2>
        <a:srgbClr val="809E90"/>
      </a:accent2>
      <a:accent3>
        <a:srgbClr val="7574AC"/>
      </a:accent3>
      <a:accent4>
        <a:srgbClr val="A4715D"/>
      </a:accent4>
      <a:accent5>
        <a:srgbClr val="9E9E78"/>
      </a:accent5>
      <a:accent6>
        <a:srgbClr val="6079A4"/>
      </a:accent6>
      <a:hlink>
        <a:srgbClr val="0000FF"/>
      </a:hlink>
      <a:folHlink>
        <a:srgbClr val="800080"/>
      </a:folHlink>
    </a:clrScheme>
    <a:fontScheme name="雪藤">
      <a:majorFont>
        <a:latin typeface="Bookman Old Style"/>
        <a:ea typeface=""/>
        <a:cs typeface=""/>
        <a:font script="Jpan" typeface="HGP明朝E"/>
        <a:font script="Hang" typeface="돋움"/>
        <a:font script="Hans" typeface="黑体"/>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方正舒体"/>
        <a:font script="Hant" typeface="標楷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雪藤">
      <a:fillStyleLst>
        <a:solidFill>
          <a:schemeClr val="phClr">
            <a:tint val="100000"/>
          </a:schemeClr>
        </a:solidFill>
        <a:gradFill>
          <a:gsLst>
            <a:gs pos="0">
              <a:schemeClr val="phClr">
                <a:sat val="13000"/>
                <a:lum val="79000"/>
              </a:schemeClr>
            </a:gs>
            <a:gs pos="100000">
              <a:schemeClr val="phClr">
                <a:sat val="100000"/>
                <a:lum val="95000"/>
              </a:schemeClr>
            </a:gs>
          </a:gsLst>
          <a:lin ang="5400000" scaled="1"/>
        </a:gradFill>
        <a:blipFill>
          <a:blip xmlns:r="http://schemas.openxmlformats.org/officeDocument/2006/relationships" r:embed="rId1">
            <a:duotone>
              <a:srgbClr val="FFFFFF"/>
              <a:schemeClr val="phClr">
                <a:tint val="100000"/>
              </a:schemeClr>
            </a:duotone>
          </a:blip>
        </a:blipFill>
      </a:fillStyleLst>
      <a:lnStyleLst>
        <a:ln w="9525">
          <a:solidFill>
            <a:schemeClr val="phClr">
              <a:alpha val="100000"/>
            </a:schemeClr>
          </a:solidFill>
          <a:prstDash val="solid"/>
        </a:ln>
        <a:ln w="12700">
          <a:solidFill>
            <a:schemeClr val="phClr">
              <a:alpha val="100000"/>
            </a:schemeClr>
          </a:solidFill>
          <a:prstDash val="solid"/>
        </a:ln>
        <a:ln w="38100">
          <a:solidFill>
            <a:schemeClr val="phClr">
              <a:alpha val="100000"/>
            </a:schemeClr>
          </a:solidFill>
          <a:prstDash val="solid"/>
        </a:ln>
      </a:lnStyleLst>
      <a:effectStyleLst>
        <a:effectStyle>
          <a:effectLst/>
        </a:effectStyle>
        <a:effectStyle>
          <a:effectLst>
            <a:glow rad="101600">
              <a:schemeClr val="phClr">
                <a:alpha val="10000"/>
              </a:schemeClr>
            </a:glow>
            <a:outerShdw blurRad="50800" dist="50800" dir="5400000" algn="tl">
              <a:srgbClr val="7D7D7D">
                <a:alpha val="65000"/>
              </a:srgbClr>
            </a:outerShdw>
          </a:effectLst>
          <a:scene3d>
            <a:camera prst="perspectiveFront"/>
            <a:lightRig rig="threePt" dir="t">
              <a:rot lat="0" lon="0" rev="18900000"/>
            </a:lightRig>
          </a:scene3d>
          <a:sp3d/>
        </a:effectStyle>
        <a:effectStyle>
          <a:effectLst>
            <a:glow rad="101600">
              <a:schemeClr val="phClr">
                <a:alpha val="15000"/>
              </a:schemeClr>
            </a:glow>
            <a:outerShdw blurRad="50800" dist="50800" dir="5400000" algn="tl">
              <a:srgbClr val="7D7D7D">
                <a:alpha val="65000"/>
              </a:srgbClr>
            </a:outerShdw>
          </a:effectLst>
          <a:scene3d>
            <a:camera prst="perspectiveFront" fov="0"/>
            <a:lightRig rig="glow" dir="t">
              <a:rot lat="0" lon="0" rev="2700000"/>
            </a:lightRig>
          </a:scene3d>
          <a:sp3d>
            <a:bevelT w="342900" h="38100" prst="softRound"/>
            <a:bevelB w="342900" h="38100" prst="softRound"/>
            <a:contourClr>
              <a:srgbClr val="000000"/>
            </a:contourClr>
          </a:sp3d>
        </a:effectStyle>
      </a:effectStyleLst>
      <a:bgFillStyleLst>
        <a:solidFill>
          <a:schemeClr val="phClr">
            <a:tint val="100000"/>
          </a:schemeClr>
        </a:solidFill>
        <a:gradFill>
          <a:gsLst>
            <a:gs pos="0">
              <a:schemeClr val="phClr">
                <a:sat val="0"/>
                <a:lum val="100000"/>
              </a:schemeClr>
            </a:gs>
            <a:gs pos="100000">
              <a:schemeClr val="phClr">
                <a:sat val="100000"/>
                <a:lum val="90000"/>
              </a:schemeClr>
            </a:gs>
          </a:gsLst>
          <a:lin ang="16200000" scaled="1"/>
        </a:gradFill>
        <a:blipFill rotWithShape="0">
          <a:blip xmlns:r="http://schemas.openxmlformats.org/officeDocument/2006/relationships" r:embed="rId2">
            <a:duotone>
              <a:schemeClr val="phClr">
                <a:shade val="28000"/>
                <a:satMod val="250000"/>
              </a:schemeClr>
              <a:schemeClr val="phClr">
                <a:tint val="92350"/>
                <a:satMod val="150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Wistaria</Template>
  <TotalTime>2162</TotalTime>
  <Words>313</Words>
  <Application>Microsoft Office PowerPoint</Application>
  <PresentationFormat>画面に合わせる (4:3)</PresentationFormat>
  <Paragraphs>43</Paragraphs>
  <Slides>16</Slides>
  <Notes>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16</vt:i4>
      </vt:variant>
    </vt:vector>
  </HeadingPairs>
  <TitlesOfParts>
    <vt:vector size="27" baseType="lpstr">
      <vt:lpstr>BIZ UDゴシック</vt:lpstr>
      <vt:lpstr>HGP教科書体</vt:lpstr>
      <vt:lpstr>HGP創英角ﾎﾟｯﾌﾟ体</vt:lpstr>
      <vt:lpstr>恋文ペン字</vt:lpstr>
      <vt:lpstr>游明朝</vt:lpstr>
      <vt:lpstr>Bookman Old Style</vt:lpstr>
      <vt:lpstr>Calibri</vt:lpstr>
      <vt:lpstr>Century</vt:lpstr>
      <vt:lpstr>Century Schoolbook</vt:lpstr>
      <vt:lpstr>Wingdings</vt:lpstr>
      <vt:lpstr>雪藤</vt:lpstr>
      <vt:lpstr>シャボン膜が おしえてくれるもの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代表的なシュタイナー木</vt:lpstr>
      <vt:lpstr>PowerPoint プレゼンテーション</vt:lpstr>
      <vt:lpstr>PowerPoint プレゼンテーション</vt:lpstr>
      <vt:lpstr>PowerPoint プレゼンテーション</vt:lpstr>
      <vt:lpstr>PowerPoint プレゼンテーション</vt:lpstr>
      <vt:lpstr>終わりに</vt:lpstr>
      <vt:lpstr>終わりに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高校数学入門</dc:title>
  <dc:creator>So.Yoshida</dc:creator>
  <cp:lastModifiedBy>user</cp:lastModifiedBy>
  <cp:revision>100</cp:revision>
  <cp:lastPrinted>2017-10-13T23:24:57Z</cp:lastPrinted>
  <dcterms:created xsi:type="dcterms:W3CDTF">2010-06-13T00:18:39Z</dcterms:created>
  <dcterms:modified xsi:type="dcterms:W3CDTF">2023-10-17T10:12:32Z</dcterms:modified>
</cp:coreProperties>
</file>